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263" r:id="rId5"/>
    <p:sldId id="264" r:id="rId6"/>
    <p:sldId id="268" r:id="rId7"/>
    <p:sldId id="269" r:id="rId8"/>
    <p:sldId id="266" r:id="rId9"/>
    <p:sldId id="267" r:id="rId10"/>
    <p:sldId id="270" r:id="rId11"/>
    <p:sldId id="265" r:id="rId12"/>
    <p:sldId id="271" r:id="rId13"/>
    <p:sldId id="26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ory (title) slide" id="{66A3EC18-F81B-4425-8D31-CAE1D2B8BB7A}">
          <p14:sldIdLst>
            <p14:sldId id="263"/>
            <p14:sldId id="264"/>
            <p14:sldId id="268"/>
            <p14:sldId id="269"/>
            <p14:sldId id="266"/>
            <p14:sldId id="267"/>
            <p14:sldId id="270"/>
            <p14:sldId id="265"/>
            <p14:sldId id="271"/>
            <p14:sldId id="261"/>
          </p14:sldIdLst>
        </p14:section>
        <p14:section name="Body of presentation slide" id="{69B518A4-3775-4571-986A-C624BD92143A}">
          <p14:sldIdLst>
            <p14:sldId id="260"/>
          </p14:sldIdLst>
        </p14:section>
        <p14:section name="Separator (section) slides" id="{A1E969C9-6830-4773-9A4C-1A96BC90E385}">
          <p14:sldIdLst/>
        </p14:section>
        <p14:section name="Closing slide" id="{4B998434-3AE4-4C49-B771-01D903568BE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  <a:srgbClr val="EA5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D6EA7-1358-DCA3-53A4-5E584966BE29}" v="1" dt="2024-04-09T13:24:23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/>
    <p:restoredTop sz="81491" autoAdjust="0"/>
  </p:normalViewPr>
  <p:slideViewPr>
    <p:cSldViewPr snapToGrid="0" snapToObjects="1">
      <p:cViewPr varScale="1">
        <p:scale>
          <a:sx n="72" d="100"/>
          <a:sy n="72" d="100"/>
        </p:scale>
        <p:origin x="8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1" d="100"/>
          <a:sy n="41" d="100"/>
        </p:scale>
        <p:origin x="25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4826C-F33E-41A4-9743-22F0E10058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0C84E9-9FE9-4D8B-A888-9B0BED4C508F}">
      <dgm:prSet/>
      <dgm:spPr/>
      <dgm:t>
        <a:bodyPr/>
        <a:lstStyle/>
        <a:p>
          <a:r>
            <a:rPr lang="en-GB" b="1"/>
            <a:t>Make sure you are good clinically</a:t>
          </a:r>
          <a:endParaRPr lang="en-US"/>
        </a:p>
      </dgm:t>
    </dgm:pt>
    <dgm:pt modelId="{02A705CA-E5BF-412D-A448-588644705245}" type="parTrans" cxnId="{10A4E69A-B29D-4063-B4EB-1F165012B3DF}">
      <dgm:prSet/>
      <dgm:spPr/>
      <dgm:t>
        <a:bodyPr/>
        <a:lstStyle/>
        <a:p>
          <a:endParaRPr lang="en-US"/>
        </a:p>
      </dgm:t>
    </dgm:pt>
    <dgm:pt modelId="{4F6BD1C9-8A5A-4A4A-8149-13748C848B49}" type="sibTrans" cxnId="{10A4E69A-B29D-4063-B4EB-1F165012B3DF}">
      <dgm:prSet/>
      <dgm:spPr/>
      <dgm:t>
        <a:bodyPr/>
        <a:lstStyle/>
        <a:p>
          <a:endParaRPr lang="en-US"/>
        </a:p>
      </dgm:t>
    </dgm:pt>
    <dgm:pt modelId="{2B0C12AD-C438-41A7-B59B-AE12B58ECA1A}">
      <dgm:prSet/>
      <dgm:spPr/>
      <dgm:t>
        <a:bodyPr/>
        <a:lstStyle/>
        <a:p>
          <a:r>
            <a:rPr lang="en-GB"/>
            <a:t>Network with academics at all levels</a:t>
          </a:r>
          <a:endParaRPr lang="en-US"/>
        </a:p>
      </dgm:t>
    </dgm:pt>
    <dgm:pt modelId="{7ADB5122-6513-4CA1-8727-28B40231782A}" type="parTrans" cxnId="{69EE03E2-BD23-416D-9076-27D5503B3AAA}">
      <dgm:prSet/>
      <dgm:spPr/>
      <dgm:t>
        <a:bodyPr/>
        <a:lstStyle/>
        <a:p>
          <a:endParaRPr lang="en-US"/>
        </a:p>
      </dgm:t>
    </dgm:pt>
    <dgm:pt modelId="{1A67811E-EB9F-4458-AD18-1C6489D6813A}" type="sibTrans" cxnId="{69EE03E2-BD23-416D-9076-27D5503B3AAA}">
      <dgm:prSet/>
      <dgm:spPr/>
      <dgm:t>
        <a:bodyPr/>
        <a:lstStyle/>
        <a:p>
          <a:endParaRPr lang="en-US"/>
        </a:p>
      </dgm:t>
    </dgm:pt>
    <dgm:pt modelId="{A79838A1-BF24-4B42-A4A2-E1D59655951E}">
      <dgm:prSet/>
      <dgm:spPr/>
      <dgm:t>
        <a:bodyPr/>
        <a:lstStyle/>
        <a:p>
          <a:r>
            <a:rPr lang="en-GB"/>
            <a:t>Build an academic portfolio</a:t>
          </a:r>
          <a:endParaRPr lang="en-US"/>
        </a:p>
      </dgm:t>
    </dgm:pt>
    <dgm:pt modelId="{0AFD190A-ECF3-4FD6-BDA8-93ACE1C5D616}" type="parTrans" cxnId="{A69A7BC1-8DB6-4BA9-AC20-45FB37D41B52}">
      <dgm:prSet/>
      <dgm:spPr/>
      <dgm:t>
        <a:bodyPr/>
        <a:lstStyle/>
        <a:p>
          <a:endParaRPr lang="en-US"/>
        </a:p>
      </dgm:t>
    </dgm:pt>
    <dgm:pt modelId="{D1CD1A70-F566-49F6-B865-96142AA32FBD}" type="sibTrans" cxnId="{A69A7BC1-8DB6-4BA9-AC20-45FB37D41B52}">
      <dgm:prSet/>
      <dgm:spPr/>
      <dgm:t>
        <a:bodyPr/>
        <a:lstStyle/>
        <a:p>
          <a:endParaRPr lang="en-US"/>
        </a:p>
      </dgm:t>
    </dgm:pt>
    <dgm:pt modelId="{7411AFF5-38EC-43E8-8FD2-DC5EE5BD1947}">
      <dgm:prSet/>
      <dgm:spPr/>
      <dgm:t>
        <a:bodyPr/>
        <a:lstStyle/>
        <a:p>
          <a:r>
            <a:rPr lang="en-GB"/>
            <a:t>Develop self-sufficiency </a:t>
          </a:r>
          <a:endParaRPr lang="en-US"/>
        </a:p>
      </dgm:t>
    </dgm:pt>
    <dgm:pt modelId="{90CE9CEF-ACC9-4190-A9D5-0A97AE261E28}" type="parTrans" cxnId="{121B1E5B-5185-4407-8C59-A580045FA3A1}">
      <dgm:prSet/>
      <dgm:spPr/>
      <dgm:t>
        <a:bodyPr/>
        <a:lstStyle/>
        <a:p>
          <a:endParaRPr lang="en-US"/>
        </a:p>
      </dgm:t>
    </dgm:pt>
    <dgm:pt modelId="{3151518E-8B9A-415D-8888-5BA9C2D0B7C6}" type="sibTrans" cxnId="{121B1E5B-5185-4407-8C59-A580045FA3A1}">
      <dgm:prSet/>
      <dgm:spPr/>
      <dgm:t>
        <a:bodyPr/>
        <a:lstStyle/>
        <a:p>
          <a:endParaRPr lang="en-US"/>
        </a:p>
      </dgm:t>
    </dgm:pt>
    <dgm:pt modelId="{DF1CC60B-C920-4DCC-8146-053998314BBF}">
      <dgm:prSet/>
      <dgm:spPr/>
      <dgm:t>
        <a:bodyPr/>
        <a:lstStyle/>
        <a:p>
          <a:r>
            <a:rPr lang="en-GB"/>
            <a:t>Find ways around 'obstructions‘</a:t>
          </a:r>
          <a:endParaRPr lang="en-US"/>
        </a:p>
      </dgm:t>
    </dgm:pt>
    <dgm:pt modelId="{FF985886-AE53-4E0A-B2C0-BA0048D068ED}" type="parTrans" cxnId="{D9190D03-0D6B-4CEC-B085-551A6F0BCC52}">
      <dgm:prSet/>
      <dgm:spPr/>
      <dgm:t>
        <a:bodyPr/>
        <a:lstStyle/>
        <a:p>
          <a:endParaRPr lang="en-US"/>
        </a:p>
      </dgm:t>
    </dgm:pt>
    <dgm:pt modelId="{7F7E3306-57C2-4A31-8A7F-BF9DE1830EB6}" type="sibTrans" cxnId="{D9190D03-0D6B-4CEC-B085-551A6F0BCC52}">
      <dgm:prSet/>
      <dgm:spPr/>
      <dgm:t>
        <a:bodyPr/>
        <a:lstStyle/>
        <a:p>
          <a:endParaRPr lang="en-US"/>
        </a:p>
      </dgm:t>
    </dgm:pt>
    <dgm:pt modelId="{B6B0FCC3-40DC-45DD-B5DA-BABBE4EABFFC}">
      <dgm:prSet/>
      <dgm:spPr/>
      <dgm:t>
        <a:bodyPr/>
        <a:lstStyle/>
        <a:p>
          <a:r>
            <a:rPr lang="en-GB"/>
            <a:t>Have a longitudinal plan – avoid short-termism</a:t>
          </a:r>
          <a:endParaRPr lang="en-US"/>
        </a:p>
      </dgm:t>
    </dgm:pt>
    <dgm:pt modelId="{6E492410-7F5D-4FE8-A9C9-046D030BB432}" type="parTrans" cxnId="{9AC337CE-8712-4847-BD80-6E979C7D9312}">
      <dgm:prSet/>
      <dgm:spPr/>
      <dgm:t>
        <a:bodyPr/>
        <a:lstStyle/>
        <a:p>
          <a:endParaRPr lang="en-US"/>
        </a:p>
      </dgm:t>
    </dgm:pt>
    <dgm:pt modelId="{52B75C31-9120-4ABF-AB4C-D2D0A4312BDB}" type="sibTrans" cxnId="{9AC337CE-8712-4847-BD80-6E979C7D9312}">
      <dgm:prSet/>
      <dgm:spPr/>
      <dgm:t>
        <a:bodyPr/>
        <a:lstStyle/>
        <a:p>
          <a:endParaRPr lang="en-US"/>
        </a:p>
      </dgm:t>
    </dgm:pt>
    <dgm:pt modelId="{0395ADCE-66F7-4B58-9772-C223E7529CD0}">
      <dgm:prSet/>
      <dgm:spPr/>
      <dgm:t>
        <a:bodyPr/>
        <a:lstStyle/>
        <a:p>
          <a:r>
            <a:rPr lang="en-GB"/>
            <a:t>Trajectory rather than position</a:t>
          </a:r>
          <a:endParaRPr lang="en-US"/>
        </a:p>
      </dgm:t>
    </dgm:pt>
    <dgm:pt modelId="{81B9E3AC-66EA-44A1-B895-5F23F833C795}" type="parTrans" cxnId="{6FB8FA51-7F03-4D6C-A5C6-9CC10AE7AE22}">
      <dgm:prSet/>
      <dgm:spPr/>
      <dgm:t>
        <a:bodyPr/>
        <a:lstStyle/>
        <a:p>
          <a:endParaRPr lang="en-US"/>
        </a:p>
      </dgm:t>
    </dgm:pt>
    <dgm:pt modelId="{AE0C663F-9A65-4DE1-95F8-C3FBFA10BAF0}" type="sibTrans" cxnId="{6FB8FA51-7F03-4D6C-A5C6-9CC10AE7AE22}">
      <dgm:prSet/>
      <dgm:spPr/>
      <dgm:t>
        <a:bodyPr/>
        <a:lstStyle/>
        <a:p>
          <a:endParaRPr lang="en-US"/>
        </a:p>
      </dgm:t>
    </dgm:pt>
    <dgm:pt modelId="{BC159681-ACEA-9646-8F70-F96CE34BFFCF}" type="pres">
      <dgm:prSet presAssocID="{3E24826C-F33E-41A4-9743-22F0E10058D5}" presName="vert0" presStyleCnt="0">
        <dgm:presLayoutVars>
          <dgm:dir/>
          <dgm:animOne val="branch"/>
          <dgm:animLvl val="lvl"/>
        </dgm:presLayoutVars>
      </dgm:prSet>
      <dgm:spPr/>
    </dgm:pt>
    <dgm:pt modelId="{F8B328C3-0D46-6740-B770-5BDB21AAD3C3}" type="pres">
      <dgm:prSet presAssocID="{790C84E9-9FE9-4D8B-A888-9B0BED4C508F}" presName="thickLine" presStyleLbl="alignNode1" presStyleIdx="0" presStyleCnt="7"/>
      <dgm:spPr/>
    </dgm:pt>
    <dgm:pt modelId="{9246E611-C503-6047-A118-B0BD282AD091}" type="pres">
      <dgm:prSet presAssocID="{790C84E9-9FE9-4D8B-A888-9B0BED4C508F}" presName="horz1" presStyleCnt="0"/>
      <dgm:spPr/>
    </dgm:pt>
    <dgm:pt modelId="{C05FD39F-483C-8F45-B05D-437A7B4E4ACD}" type="pres">
      <dgm:prSet presAssocID="{790C84E9-9FE9-4D8B-A888-9B0BED4C508F}" presName="tx1" presStyleLbl="revTx" presStyleIdx="0" presStyleCnt="7"/>
      <dgm:spPr/>
    </dgm:pt>
    <dgm:pt modelId="{7F441B95-ADCA-D74B-96E8-589B8C46E4AF}" type="pres">
      <dgm:prSet presAssocID="{790C84E9-9FE9-4D8B-A888-9B0BED4C508F}" presName="vert1" presStyleCnt="0"/>
      <dgm:spPr/>
    </dgm:pt>
    <dgm:pt modelId="{C6FF5EA1-E5D2-B440-867A-D314A47FC13D}" type="pres">
      <dgm:prSet presAssocID="{2B0C12AD-C438-41A7-B59B-AE12B58ECA1A}" presName="thickLine" presStyleLbl="alignNode1" presStyleIdx="1" presStyleCnt="7"/>
      <dgm:spPr/>
    </dgm:pt>
    <dgm:pt modelId="{ACE2A976-21F7-AD46-B627-3C886446D65A}" type="pres">
      <dgm:prSet presAssocID="{2B0C12AD-C438-41A7-B59B-AE12B58ECA1A}" presName="horz1" presStyleCnt="0"/>
      <dgm:spPr/>
    </dgm:pt>
    <dgm:pt modelId="{747923DE-B8E0-9849-A834-F958A36C7CF7}" type="pres">
      <dgm:prSet presAssocID="{2B0C12AD-C438-41A7-B59B-AE12B58ECA1A}" presName="tx1" presStyleLbl="revTx" presStyleIdx="1" presStyleCnt="7"/>
      <dgm:spPr/>
    </dgm:pt>
    <dgm:pt modelId="{53A5E591-3536-0648-B2B0-DF9CDC0B2859}" type="pres">
      <dgm:prSet presAssocID="{2B0C12AD-C438-41A7-B59B-AE12B58ECA1A}" presName="vert1" presStyleCnt="0"/>
      <dgm:spPr/>
    </dgm:pt>
    <dgm:pt modelId="{CA3B5BB0-F489-5241-9659-3B62FCBC5796}" type="pres">
      <dgm:prSet presAssocID="{A79838A1-BF24-4B42-A4A2-E1D59655951E}" presName="thickLine" presStyleLbl="alignNode1" presStyleIdx="2" presStyleCnt="7"/>
      <dgm:spPr/>
    </dgm:pt>
    <dgm:pt modelId="{6E9233F7-FF65-C74C-926C-12B7607A36B9}" type="pres">
      <dgm:prSet presAssocID="{A79838A1-BF24-4B42-A4A2-E1D59655951E}" presName="horz1" presStyleCnt="0"/>
      <dgm:spPr/>
    </dgm:pt>
    <dgm:pt modelId="{15AD20C1-DA5B-3C45-8273-537FDEDC32B7}" type="pres">
      <dgm:prSet presAssocID="{A79838A1-BF24-4B42-A4A2-E1D59655951E}" presName="tx1" presStyleLbl="revTx" presStyleIdx="2" presStyleCnt="7"/>
      <dgm:spPr/>
    </dgm:pt>
    <dgm:pt modelId="{97516722-A0F1-E541-8CCE-37A26E5F05E9}" type="pres">
      <dgm:prSet presAssocID="{A79838A1-BF24-4B42-A4A2-E1D59655951E}" presName="vert1" presStyleCnt="0"/>
      <dgm:spPr/>
    </dgm:pt>
    <dgm:pt modelId="{0F6F9488-1906-884A-8673-4148A1881392}" type="pres">
      <dgm:prSet presAssocID="{7411AFF5-38EC-43E8-8FD2-DC5EE5BD1947}" presName="thickLine" presStyleLbl="alignNode1" presStyleIdx="3" presStyleCnt="7"/>
      <dgm:spPr/>
    </dgm:pt>
    <dgm:pt modelId="{7EB7278E-B266-184F-8124-9AC425C57B9A}" type="pres">
      <dgm:prSet presAssocID="{7411AFF5-38EC-43E8-8FD2-DC5EE5BD1947}" presName="horz1" presStyleCnt="0"/>
      <dgm:spPr/>
    </dgm:pt>
    <dgm:pt modelId="{AEF8D3BD-46D4-7848-89C8-DBDED31B7751}" type="pres">
      <dgm:prSet presAssocID="{7411AFF5-38EC-43E8-8FD2-DC5EE5BD1947}" presName="tx1" presStyleLbl="revTx" presStyleIdx="3" presStyleCnt="7"/>
      <dgm:spPr/>
    </dgm:pt>
    <dgm:pt modelId="{96D405B6-5CB1-F941-854E-C28A7BA8E040}" type="pres">
      <dgm:prSet presAssocID="{7411AFF5-38EC-43E8-8FD2-DC5EE5BD1947}" presName="vert1" presStyleCnt="0"/>
      <dgm:spPr/>
    </dgm:pt>
    <dgm:pt modelId="{F80BD37B-AAE1-324E-B1BF-238471635043}" type="pres">
      <dgm:prSet presAssocID="{DF1CC60B-C920-4DCC-8146-053998314BBF}" presName="thickLine" presStyleLbl="alignNode1" presStyleIdx="4" presStyleCnt="7"/>
      <dgm:spPr/>
    </dgm:pt>
    <dgm:pt modelId="{F016F3AC-0ABF-604F-A2E6-16E271507617}" type="pres">
      <dgm:prSet presAssocID="{DF1CC60B-C920-4DCC-8146-053998314BBF}" presName="horz1" presStyleCnt="0"/>
      <dgm:spPr/>
    </dgm:pt>
    <dgm:pt modelId="{E664ED2A-A1BD-8C4E-8E6B-C90DCC645B6A}" type="pres">
      <dgm:prSet presAssocID="{DF1CC60B-C920-4DCC-8146-053998314BBF}" presName="tx1" presStyleLbl="revTx" presStyleIdx="4" presStyleCnt="7"/>
      <dgm:spPr/>
    </dgm:pt>
    <dgm:pt modelId="{42716014-2E3B-5847-99F6-68C453200948}" type="pres">
      <dgm:prSet presAssocID="{DF1CC60B-C920-4DCC-8146-053998314BBF}" presName="vert1" presStyleCnt="0"/>
      <dgm:spPr/>
    </dgm:pt>
    <dgm:pt modelId="{1C5843E9-AAC7-984C-8A33-272081C54A12}" type="pres">
      <dgm:prSet presAssocID="{B6B0FCC3-40DC-45DD-B5DA-BABBE4EABFFC}" presName="thickLine" presStyleLbl="alignNode1" presStyleIdx="5" presStyleCnt="7"/>
      <dgm:spPr/>
    </dgm:pt>
    <dgm:pt modelId="{B93661BD-6A81-644D-9046-136D44D7D263}" type="pres">
      <dgm:prSet presAssocID="{B6B0FCC3-40DC-45DD-B5DA-BABBE4EABFFC}" presName="horz1" presStyleCnt="0"/>
      <dgm:spPr/>
    </dgm:pt>
    <dgm:pt modelId="{753CFC6C-2E7B-E647-B0ED-219F5E536288}" type="pres">
      <dgm:prSet presAssocID="{B6B0FCC3-40DC-45DD-B5DA-BABBE4EABFFC}" presName="tx1" presStyleLbl="revTx" presStyleIdx="5" presStyleCnt="7"/>
      <dgm:spPr/>
    </dgm:pt>
    <dgm:pt modelId="{89A3A9B0-B8E3-0F4A-BBA7-AD3EC1AA7643}" type="pres">
      <dgm:prSet presAssocID="{B6B0FCC3-40DC-45DD-B5DA-BABBE4EABFFC}" presName="vert1" presStyleCnt="0"/>
      <dgm:spPr/>
    </dgm:pt>
    <dgm:pt modelId="{B82F19EE-56E9-6240-8B5E-4557FC6EB5DB}" type="pres">
      <dgm:prSet presAssocID="{0395ADCE-66F7-4B58-9772-C223E7529CD0}" presName="thickLine" presStyleLbl="alignNode1" presStyleIdx="6" presStyleCnt="7"/>
      <dgm:spPr/>
    </dgm:pt>
    <dgm:pt modelId="{42900C6E-DBD7-4449-AD7B-6315691179BB}" type="pres">
      <dgm:prSet presAssocID="{0395ADCE-66F7-4B58-9772-C223E7529CD0}" presName="horz1" presStyleCnt="0"/>
      <dgm:spPr/>
    </dgm:pt>
    <dgm:pt modelId="{6F622FD9-015F-3F44-A99D-9487F5BE7728}" type="pres">
      <dgm:prSet presAssocID="{0395ADCE-66F7-4B58-9772-C223E7529CD0}" presName="tx1" presStyleLbl="revTx" presStyleIdx="6" presStyleCnt="7"/>
      <dgm:spPr/>
    </dgm:pt>
    <dgm:pt modelId="{D9D3BD7C-562F-C34F-BA77-6FEF6A99B8D9}" type="pres">
      <dgm:prSet presAssocID="{0395ADCE-66F7-4B58-9772-C223E7529CD0}" presName="vert1" presStyleCnt="0"/>
      <dgm:spPr/>
    </dgm:pt>
  </dgm:ptLst>
  <dgm:cxnLst>
    <dgm:cxn modelId="{D9190D03-0D6B-4CEC-B085-551A6F0BCC52}" srcId="{3E24826C-F33E-41A4-9743-22F0E10058D5}" destId="{DF1CC60B-C920-4DCC-8146-053998314BBF}" srcOrd="4" destOrd="0" parTransId="{FF985886-AE53-4E0A-B2C0-BA0048D068ED}" sibTransId="{7F7E3306-57C2-4A31-8A7F-BF9DE1830EB6}"/>
    <dgm:cxn modelId="{121B1E5B-5185-4407-8C59-A580045FA3A1}" srcId="{3E24826C-F33E-41A4-9743-22F0E10058D5}" destId="{7411AFF5-38EC-43E8-8FD2-DC5EE5BD1947}" srcOrd="3" destOrd="0" parTransId="{90CE9CEF-ACC9-4190-A9D5-0A97AE261E28}" sibTransId="{3151518E-8B9A-415D-8888-5BA9C2D0B7C6}"/>
    <dgm:cxn modelId="{5545094E-B136-6E4F-9861-1B7F571B6828}" type="presOf" srcId="{790C84E9-9FE9-4D8B-A888-9B0BED4C508F}" destId="{C05FD39F-483C-8F45-B05D-437A7B4E4ACD}" srcOrd="0" destOrd="0" presId="urn:microsoft.com/office/officeart/2008/layout/LinedList"/>
    <dgm:cxn modelId="{6FB8FA51-7F03-4D6C-A5C6-9CC10AE7AE22}" srcId="{3E24826C-F33E-41A4-9743-22F0E10058D5}" destId="{0395ADCE-66F7-4B58-9772-C223E7529CD0}" srcOrd="6" destOrd="0" parTransId="{81B9E3AC-66EA-44A1-B895-5F23F833C795}" sibTransId="{AE0C663F-9A65-4DE1-95F8-C3FBFA10BAF0}"/>
    <dgm:cxn modelId="{46846B83-14CB-074E-AB10-AD1CC1412EC7}" type="presOf" srcId="{0395ADCE-66F7-4B58-9772-C223E7529CD0}" destId="{6F622FD9-015F-3F44-A99D-9487F5BE7728}" srcOrd="0" destOrd="0" presId="urn:microsoft.com/office/officeart/2008/layout/LinedList"/>
    <dgm:cxn modelId="{7FCEC893-6368-EC4F-A0FA-99BC8A8E96D2}" type="presOf" srcId="{7411AFF5-38EC-43E8-8FD2-DC5EE5BD1947}" destId="{AEF8D3BD-46D4-7848-89C8-DBDED31B7751}" srcOrd="0" destOrd="0" presId="urn:microsoft.com/office/officeart/2008/layout/LinedList"/>
    <dgm:cxn modelId="{10A4E69A-B29D-4063-B4EB-1F165012B3DF}" srcId="{3E24826C-F33E-41A4-9743-22F0E10058D5}" destId="{790C84E9-9FE9-4D8B-A888-9B0BED4C508F}" srcOrd="0" destOrd="0" parTransId="{02A705CA-E5BF-412D-A448-588644705245}" sibTransId="{4F6BD1C9-8A5A-4A4A-8149-13748C848B49}"/>
    <dgm:cxn modelId="{ED07469E-263A-A840-9721-791CDE1B4B6D}" type="presOf" srcId="{2B0C12AD-C438-41A7-B59B-AE12B58ECA1A}" destId="{747923DE-B8E0-9849-A834-F958A36C7CF7}" srcOrd="0" destOrd="0" presId="urn:microsoft.com/office/officeart/2008/layout/LinedList"/>
    <dgm:cxn modelId="{493D8B9E-31C3-4F45-95E1-031120C02C49}" type="presOf" srcId="{DF1CC60B-C920-4DCC-8146-053998314BBF}" destId="{E664ED2A-A1BD-8C4E-8E6B-C90DCC645B6A}" srcOrd="0" destOrd="0" presId="urn:microsoft.com/office/officeart/2008/layout/LinedList"/>
    <dgm:cxn modelId="{FAE5C4A8-F80C-0649-9CBB-ADA70B32A866}" type="presOf" srcId="{B6B0FCC3-40DC-45DD-B5DA-BABBE4EABFFC}" destId="{753CFC6C-2E7B-E647-B0ED-219F5E536288}" srcOrd="0" destOrd="0" presId="urn:microsoft.com/office/officeart/2008/layout/LinedList"/>
    <dgm:cxn modelId="{C605FDB3-2395-374C-987E-E36F55377FF8}" type="presOf" srcId="{A79838A1-BF24-4B42-A4A2-E1D59655951E}" destId="{15AD20C1-DA5B-3C45-8273-537FDEDC32B7}" srcOrd="0" destOrd="0" presId="urn:microsoft.com/office/officeart/2008/layout/LinedList"/>
    <dgm:cxn modelId="{A69A7BC1-8DB6-4BA9-AC20-45FB37D41B52}" srcId="{3E24826C-F33E-41A4-9743-22F0E10058D5}" destId="{A79838A1-BF24-4B42-A4A2-E1D59655951E}" srcOrd="2" destOrd="0" parTransId="{0AFD190A-ECF3-4FD6-BDA8-93ACE1C5D616}" sibTransId="{D1CD1A70-F566-49F6-B865-96142AA32FBD}"/>
    <dgm:cxn modelId="{9AC337CE-8712-4847-BD80-6E979C7D9312}" srcId="{3E24826C-F33E-41A4-9743-22F0E10058D5}" destId="{B6B0FCC3-40DC-45DD-B5DA-BABBE4EABFFC}" srcOrd="5" destOrd="0" parTransId="{6E492410-7F5D-4FE8-A9C9-046D030BB432}" sibTransId="{52B75C31-9120-4ABF-AB4C-D2D0A4312BDB}"/>
    <dgm:cxn modelId="{D3C0FAE1-C600-0E4A-802E-B657C4EFE55B}" type="presOf" srcId="{3E24826C-F33E-41A4-9743-22F0E10058D5}" destId="{BC159681-ACEA-9646-8F70-F96CE34BFFCF}" srcOrd="0" destOrd="0" presId="urn:microsoft.com/office/officeart/2008/layout/LinedList"/>
    <dgm:cxn modelId="{69EE03E2-BD23-416D-9076-27D5503B3AAA}" srcId="{3E24826C-F33E-41A4-9743-22F0E10058D5}" destId="{2B0C12AD-C438-41A7-B59B-AE12B58ECA1A}" srcOrd="1" destOrd="0" parTransId="{7ADB5122-6513-4CA1-8727-28B40231782A}" sibTransId="{1A67811E-EB9F-4458-AD18-1C6489D6813A}"/>
    <dgm:cxn modelId="{6C302E7C-D625-5243-9544-53FF26637535}" type="presParOf" srcId="{BC159681-ACEA-9646-8F70-F96CE34BFFCF}" destId="{F8B328C3-0D46-6740-B770-5BDB21AAD3C3}" srcOrd="0" destOrd="0" presId="urn:microsoft.com/office/officeart/2008/layout/LinedList"/>
    <dgm:cxn modelId="{AE0297B9-6CA0-E14D-A837-81C2495F81BF}" type="presParOf" srcId="{BC159681-ACEA-9646-8F70-F96CE34BFFCF}" destId="{9246E611-C503-6047-A118-B0BD282AD091}" srcOrd="1" destOrd="0" presId="urn:microsoft.com/office/officeart/2008/layout/LinedList"/>
    <dgm:cxn modelId="{46469C8E-588E-314D-B751-9DF5EB639DB6}" type="presParOf" srcId="{9246E611-C503-6047-A118-B0BD282AD091}" destId="{C05FD39F-483C-8F45-B05D-437A7B4E4ACD}" srcOrd="0" destOrd="0" presId="urn:microsoft.com/office/officeart/2008/layout/LinedList"/>
    <dgm:cxn modelId="{CFDA6434-BCC0-9742-9E1E-9BD58A3A310F}" type="presParOf" srcId="{9246E611-C503-6047-A118-B0BD282AD091}" destId="{7F441B95-ADCA-D74B-96E8-589B8C46E4AF}" srcOrd="1" destOrd="0" presId="urn:microsoft.com/office/officeart/2008/layout/LinedList"/>
    <dgm:cxn modelId="{F60627EA-2562-0F48-87D4-4DC58701950D}" type="presParOf" srcId="{BC159681-ACEA-9646-8F70-F96CE34BFFCF}" destId="{C6FF5EA1-E5D2-B440-867A-D314A47FC13D}" srcOrd="2" destOrd="0" presId="urn:microsoft.com/office/officeart/2008/layout/LinedList"/>
    <dgm:cxn modelId="{FBC74492-8D73-CC44-95C5-8D7F014D1519}" type="presParOf" srcId="{BC159681-ACEA-9646-8F70-F96CE34BFFCF}" destId="{ACE2A976-21F7-AD46-B627-3C886446D65A}" srcOrd="3" destOrd="0" presId="urn:microsoft.com/office/officeart/2008/layout/LinedList"/>
    <dgm:cxn modelId="{112D6ACA-71BC-8146-A202-2F286CDC6225}" type="presParOf" srcId="{ACE2A976-21F7-AD46-B627-3C886446D65A}" destId="{747923DE-B8E0-9849-A834-F958A36C7CF7}" srcOrd="0" destOrd="0" presId="urn:microsoft.com/office/officeart/2008/layout/LinedList"/>
    <dgm:cxn modelId="{9921F683-EA63-9E4A-811A-459F0974B5DB}" type="presParOf" srcId="{ACE2A976-21F7-AD46-B627-3C886446D65A}" destId="{53A5E591-3536-0648-B2B0-DF9CDC0B2859}" srcOrd="1" destOrd="0" presId="urn:microsoft.com/office/officeart/2008/layout/LinedList"/>
    <dgm:cxn modelId="{BEC7333E-CEC8-434A-8143-0C1CDAE862C3}" type="presParOf" srcId="{BC159681-ACEA-9646-8F70-F96CE34BFFCF}" destId="{CA3B5BB0-F489-5241-9659-3B62FCBC5796}" srcOrd="4" destOrd="0" presId="urn:microsoft.com/office/officeart/2008/layout/LinedList"/>
    <dgm:cxn modelId="{DD2E012F-32C8-194C-83C7-C04403D14C0C}" type="presParOf" srcId="{BC159681-ACEA-9646-8F70-F96CE34BFFCF}" destId="{6E9233F7-FF65-C74C-926C-12B7607A36B9}" srcOrd="5" destOrd="0" presId="urn:microsoft.com/office/officeart/2008/layout/LinedList"/>
    <dgm:cxn modelId="{1078F55B-6192-F34E-B775-8AB1DD0F9A8A}" type="presParOf" srcId="{6E9233F7-FF65-C74C-926C-12B7607A36B9}" destId="{15AD20C1-DA5B-3C45-8273-537FDEDC32B7}" srcOrd="0" destOrd="0" presId="urn:microsoft.com/office/officeart/2008/layout/LinedList"/>
    <dgm:cxn modelId="{A4E8D113-A913-934E-A660-4B38A2E638CB}" type="presParOf" srcId="{6E9233F7-FF65-C74C-926C-12B7607A36B9}" destId="{97516722-A0F1-E541-8CCE-37A26E5F05E9}" srcOrd="1" destOrd="0" presId="urn:microsoft.com/office/officeart/2008/layout/LinedList"/>
    <dgm:cxn modelId="{4CB11C8D-949A-B046-8CF7-543F570A46CD}" type="presParOf" srcId="{BC159681-ACEA-9646-8F70-F96CE34BFFCF}" destId="{0F6F9488-1906-884A-8673-4148A1881392}" srcOrd="6" destOrd="0" presId="urn:microsoft.com/office/officeart/2008/layout/LinedList"/>
    <dgm:cxn modelId="{1881EF62-7307-594D-8FC6-B34DA4CBDFC9}" type="presParOf" srcId="{BC159681-ACEA-9646-8F70-F96CE34BFFCF}" destId="{7EB7278E-B266-184F-8124-9AC425C57B9A}" srcOrd="7" destOrd="0" presId="urn:microsoft.com/office/officeart/2008/layout/LinedList"/>
    <dgm:cxn modelId="{843E93E2-5E2E-3E4D-8A7A-2B89C34527F2}" type="presParOf" srcId="{7EB7278E-B266-184F-8124-9AC425C57B9A}" destId="{AEF8D3BD-46D4-7848-89C8-DBDED31B7751}" srcOrd="0" destOrd="0" presId="urn:microsoft.com/office/officeart/2008/layout/LinedList"/>
    <dgm:cxn modelId="{9F3FE4CB-E952-9547-8BA1-6E26CAAF0B24}" type="presParOf" srcId="{7EB7278E-B266-184F-8124-9AC425C57B9A}" destId="{96D405B6-5CB1-F941-854E-C28A7BA8E040}" srcOrd="1" destOrd="0" presId="urn:microsoft.com/office/officeart/2008/layout/LinedList"/>
    <dgm:cxn modelId="{9EC58D6F-3107-C34B-B543-BC7AB82A14F8}" type="presParOf" srcId="{BC159681-ACEA-9646-8F70-F96CE34BFFCF}" destId="{F80BD37B-AAE1-324E-B1BF-238471635043}" srcOrd="8" destOrd="0" presId="urn:microsoft.com/office/officeart/2008/layout/LinedList"/>
    <dgm:cxn modelId="{1A01947B-C010-4043-ADBC-125A2F347BA3}" type="presParOf" srcId="{BC159681-ACEA-9646-8F70-F96CE34BFFCF}" destId="{F016F3AC-0ABF-604F-A2E6-16E271507617}" srcOrd="9" destOrd="0" presId="urn:microsoft.com/office/officeart/2008/layout/LinedList"/>
    <dgm:cxn modelId="{2B4B189F-E8BE-894B-B5DF-4CD351F34447}" type="presParOf" srcId="{F016F3AC-0ABF-604F-A2E6-16E271507617}" destId="{E664ED2A-A1BD-8C4E-8E6B-C90DCC645B6A}" srcOrd="0" destOrd="0" presId="urn:microsoft.com/office/officeart/2008/layout/LinedList"/>
    <dgm:cxn modelId="{51657B29-319C-F644-B883-7FBF7D324039}" type="presParOf" srcId="{F016F3AC-0ABF-604F-A2E6-16E271507617}" destId="{42716014-2E3B-5847-99F6-68C453200948}" srcOrd="1" destOrd="0" presId="urn:microsoft.com/office/officeart/2008/layout/LinedList"/>
    <dgm:cxn modelId="{16F47CDF-1310-184A-B961-16DCAEBEE756}" type="presParOf" srcId="{BC159681-ACEA-9646-8F70-F96CE34BFFCF}" destId="{1C5843E9-AAC7-984C-8A33-272081C54A12}" srcOrd="10" destOrd="0" presId="urn:microsoft.com/office/officeart/2008/layout/LinedList"/>
    <dgm:cxn modelId="{12285A83-57EE-FC46-A518-11A1F6FC19D9}" type="presParOf" srcId="{BC159681-ACEA-9646-8F70-F96CE34BFFCF}" destId="{B93661BD-6A81-644D-9046-136D44D7D263}" srcOrd="11" destOrd="0" presId="urn:microsoft.com/office/officeart/2008/layout/LinedList"/>
    <dgm:cxn modelId="{B5CFFA80-F056-F745-935B-FDDF62E484E3}" type="presParOf" srcId="{B93661BD-6A81-644D-9046-136D44D7D263}" destId="{753CFC6C-2E7B-E647-B0ED-219F5E536288}" srcOrd="0" destOrd="0" presId="urn:microsoft.com/office/officeart/2008/layout/LinedList"/>
    <dgm:cxn modelId="{C9FCAE48-E1E4-1747-A0C9-DE9D2110AE08}" type="presParOf" srcId="{B93661BD-6A81-644D-9046-136D44D7D263}" destId="{89A3A9B0-B8E3-0F4A-BBA7-AD3EC1AA7643}" srcOrd="1" destOrd="0" presId="urn:microsoft.com/office/officeart/2008/layout/LinedList"/>
    <dgm:cxn modelId="{22D0A856-A3B5-0347-96F7-9BC694D436A2}" type="presParOf" srcId="{BC159681-ACEA-9646-8F70-F96CE34BFFCF}" destId="{B82F19EE-56E9-6240-8B5E-4557FC6EB5DB}" srcOrd="12" destOrd="0" presId="urn:microsoft.com/office/officeart/2008/layout/LinedList"/>
    <dgm:cxn modelId="{923D7D71-72B1-C34E-85E4-5D6419DB759E}" type="presParOf" srcId="{BC159681-ACEA-9646-8F70-F96CE34BFFCF}" destId="{42900C6E-DBD7-4449-AD7B-6315691179BB}" srcOrd="13" destOrd="0" presId="urn:microsoft.com/office/officeart/2008/layout/LinedList"/>
    <dgm:cxn modelId="{F557E240-A188-964E-8B85-D18E5CA133BE}" type="presParOf" srcId="{42900C6E-DBD7-4449-AD7B-6315691179BB}" destId="{6F622FD9-015F-3F44-A99D-9487F5BE7728}" srcOrd="0" destOrd="0" presId="urn:microsoft.com/office/officeart/2008/layout/LinedList"/>
    <dgm:cxn modelId="{C2CCD0FF-AA27-1A4E-ABC7-EAA1E36F12CF}" type="presParOf" srcId="{42900C6E-DBD7-4449-AD7B-6315691179BB}" destId="{D9D3BD7C-562F-C34F-BA77-6FEF6A99B8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4826C-F33E-41A4-9743-22F0E10058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0C84E9-9FE9-4D8B-A888-9B0BED4C508F}">
      <dgm:prSet/>
      <dgm:spPr/>
      <dgm:t>
        <a:bodyPr/>
        <a:lstStyle/>
        <a:p>
          <a:r>
            <a:rPr lang="en-GB" b="1"/>
            <a:t>Make sure you are good clinically</a:t>
          </a:r>
          <a:endParaRPr lang="en-US"/>
        </a:p>
      </dgm:t>
    </dgm:pt>
    <dgm:pt modelId="{02A705CA-E5BF-412D-A448-588644705245}" type="parTrans" cxnId="{10A4E69A-B29D-4063-B4EB-1F165012B3DF}">
      <dgm:prSet/>
      <dgm:spPr/>
      <dgm:t>
        <a:bodyPr/>
        <a:lstStyle/>
        <a:p>
          <a:endParaRPr lang="en-US"/>
        </a:p>
      </dgm:t>
    </dgm:pt>
    <dgm:pt modelId="{4F6BD1C9-8A5A-4A4A-8149-13748C848B49}" type="sibTrans" cxnId="{10A4E69A-B29D-4063-B4EB-1F165012B3DF}">
      <dgm:prSet/>
      <dgm:spPr/>
      <dgm:t>
        <a:bodyPr/>
        <a:lstStyle/>
        <a:p>
          <a:endParaRPr lang="en-US"/>
        </a:p>
      </dgm:t>
    </dgm:pt>
    <dgm:pt modelId="{2B0C12AD-C438-41A7-B59B-AE12B58ECA1A}">
      <dgm:prSet/>
      <dgm:spPr/>
      <dgm:t>
        <a:bodyPr/>
        <a:lstStyle/>
        <a:p>
          <a:r>
            <a:rPr lang="en-GB"/>
            <a:t>Network with academics at all levels</a:t>
          </a:r>
          <a:endParaRPr lang="en-US"/>
        </a:p>
      </dgm:t>
    </dgm:pt>
    <dgm:pt modelId="{7ADB5122-6513-4CA1-8727-28B40231782A}" type="parTrans" cxnId="{69EE03E2-BD23-416D-9076-27D5503B3AAA}">
      <dgm:prSet/>
      <dgm:spPr/>
      <dgm:t>
        <a:bodyPr/>
        <a:lstStyle/>
        <a:p>
          <a:endParaRPr lang="en-US"/>
        </a:p>
      </dgm:t>
    </dgm:pt>
    <dgm:pt modelId="{1A67811E-EB9F-4458-AD18-1C6489D6813A}" type="sibTrans" cxnId="{69EE03E2-BD23-416D-9076-27D5503B3AAA}">
      <dgm:prSet/>
      <dgm:spPr/>
      <dgm:t>
        <a:bodyPr/>
        <a:lstStyle/>
        <a:p>
          <a:endParaRPr lang="en-US"/>
        </a:p>
      </dgm:t>
    </dgm:pt>
    <dgm:pt modelId="{A79838A1-BF24-4B42-A4A2-E1D59655951E}">
      <dgm:prSet/>
      <dgm:spPr/>
      <dgm:t>
        <a:bodyPr/>
        <a:lstStyle/>
        <a:p>
          <a:r>
            <a:rPr lang="en-GB"/>
            <a:t>Build an academic portfolio</a:t>
          </a:r>
          <a:endParaRPr lang="en-US"/>
        </a:p>
      </dgm:t>
    </dgm:pt>
    <dgm:pt modelId="{0AFD190A-ECF3-4FD6-BDA8-93ACE1C5D616}" type="parTrans" cxnId="{A69A7BC1-8DB6-4BA9-AC20-45FB37D41B52}">
      <dgm:prSet/>
      <dgm:spPr/>
      <dgm:t>
        <a:bodyPr/>
        <a:lstStyle/>
        <a:p>
          <a:endParaRPr lang="en-US"/>
        </a:p>
      </dgm:t>
    </dgm:pt>
    <dgm:pt modelId="{D1CD1A70-F566-49F6-B865-96142AA32FBD}" type="sibTrans" cxnId="{A69A7BC1-8DB6-4BA9-AC20-45FB37D41B52}">
      <dgm:prSet/>
      <dgm:spPr/>
      <dgm:t>
        <a:bodyPr/>
        <a:lstStyle/>
        <a:p>
          <a:endParaRPr lang="en-US"/>
        </a:p>
      </dgm:t>
    </dgm:pt>
    <dgm:pt modelId="{7411AFF5-38EC-43E8-8FD2-DC5EE5BD1947}">
      <dgm:prSet/>
      <dgm:spPr/>
      <dgm:t>
        <a:bodyPr/>
        <a:lstStyle/>
        <a:p>
          <a:r>
            <a:rPr lang="en-GB"/>
            <a:t>Develop self-sufficiency </a:t>
          </a:r>
          <a:endParaRPr lang="en-US"/>
        </a:p>
      </dgm:t>
    </dgm:pt>
    <dgm:pt modelId="{90CE9CEF-ACC9-4190-A9D5-0A97AE261E28}" type="parTrans" cxnId="{121B1E5B-5185-4407-8C59-A580045FA3A1}">
      <dgm:prSet/>
      <dgm:spPr/>
      <dgm:t>
        <a:bodyPr/>
        <a:lstStyle/>
        <a:p>
          <a:endParaRPr lang="en-US"/>
        </a:p>
      </dgm:t>
    </dgm:pt>
    <dgm:pt modelId="{3151518E-8B9A-415D-8888-5BA9C2D0B7C6}" type="sibTrans" cxnId="{121B1E5B-5185-4407-8C59-A580045FA3A1}">
      <dgm:prSet/>
      <dgm:spPr/>
      <dgm:t>
        <a:bodyPr/>
        <a:lstStyle/>
        <a:p>
          <a:endParaRPr lang="en-US"/>
        </a:p>
      </dgm:t>
    </dgm:pt>
    <dgm:pt modelId="{DF1CC60B-C920-4DCC-8146-053998314BBF}">
      <dgm:prSet/>
      <dgm:spPr/>
      <dgm:t>
        <a:bodyPr/>
        <a:lstStyle/>
        <a:p>
          <a:r>
            <a:rPr lang="en-GB"/>
            <a:t>Find ways around 'obstructions‘</a:t>
          </a:r>
          <a:endParaRPr lang="en-US"/>
        </a:p>
      </dgm:t>
    </dgm:pt>
    <dgm:pt modelId="{FF985886-AE53-4E0A-B2C0-BA0048D068ED}" type="parTrans" cxnId="{D9190D03-0D6B-4CEC-B085-551A6F0BCC52}">
      <dgm:prSet/>
      <dgm:spPr/>
      <dgm:t>
        <a:bodyPr/>
        <a:lstStyle/>
        <a:p>
          <a:endParaRPr lang="en-US"/>
        </a:p>
      </dgm:t>
    </dgm:pt>
    <dgm:pt modelId="{7F7E3306-57C2-4A31-8A7F-BF9DE1830EB6}" type="sibTrans" cxnId="{D9190D03-0D6B-4CEC-B085-551A6F0BCC52}">
      <dgm:prSet/>
      <dgm:spPr/>
      <dgm:t>
        <a:bodyPr/>
        <a:lstStyle/>
        <a:p>
          <a:endParaRPr lang="en-US"/>
        </a:p>
      </dgm:t>
    </dgm:pt>
    <dgm:pt modelId="{B6B0FCC3-40DC-45DD-B5DA-BABBE4EABFFC}">
      <dgm:prSet/>
      <dgm:spPr/>
      <dgm:t>
        <a:bodyPr/>
        <a:lstStyle/>
        <a:p>
          <a:r>
            <a:rPr lang="en-GB"/>
            <a:t>Have a longitudinal plan – avoid short-termism</a:t>
          </a:r>
          <a:endParaRPr lang="en-US"/>
        </a:p>
      </dgm:t>
    </dgm:pt>
    <dgm:pt modelId="{6E492410-7F5D-4FE8-A9C9-046D030BB432}" type="parTrans" cxnId="{9AC337CE-8712-4847-BD80-6E979C7D9312}">
      <dgm:prSet/>
      <dgm:spPr/>
      <dgm:t>
        <a:bodyPr/>
        <a:lstStyle/>
        <a:p>
          <a:endParaRPr lang="en-US"/>
        </a:p>
      </dgm:t>
    </dgm:pt>
    <dgm:pt modelId="{52B75C31-9120-4ABF-AB4C-D2D0A4312BDB}" type="sibTrans" cxnId="{9AC337CE-8712-4847-BD80-6E979C7D9312}">
      <dgm:prSet/>
      <dgm:spPr/>
      <dgm:t>
        <a:bodyPr/>
        <a:lstStyle/>
        <a:p>
          <a:endParaRPr lang="en-US"/>
        </a:p>
      </dgm:t>
    </dgm:pt>
    <dgm:pt modelId="{0395ADCE-66F7-4B58-9772-C223E7529CD0}">
      <dgm:prSet/>
      <dgm:spPr/>
      <dgm:t>
        <a:bodyPr/>
        <a:lstStyle/>
        <a:p>
          <a:r>
            <a:rPr lang="en-GB"/>
            <a:t>Trajectory rather than position</a:t>
          </a:r>
          <a:endParaRPr lang="en-US"/>
        </a:p>
      </dgm:t>
    </dgm:pt>
    <dgm:pt modelId="{81B9E3AC-66EA-44A1-B895-5F23F833C795}" type="parTrans" cxnId="{6FB8FA51-7F03-4D6C-A5C6-9CC10AE7AE22}">
      <dgm:prSet/>
      <dgm:spPr/>
      <dgm:t>
        <a:bodyPr/>
        <a:lstStyle/>
        <a:p>
          <a:endParaRPr lang="en-US"/>
        </a:p>
      </dgm:t>
    </dgm:pt>
    <dgm:pt modelId="{AE0C663F-9A65-4DE1-95F8-C3FBFA10BAF0}" type="sibTrans" cxnId="{6FB8FA51-7F03-4D6C-A5C6-9CC10AE7AE22}">
      <dgm:prSet/>
      <dgm:spPr/>
      <dgm:t>
        <a:bodyPr/>
        <a:lstStyle/>
        <a:p>
          <a:endParaRPr lang="en-US"/>
        </a:p>
      </dgm:t>
    </dgm:pt>
    <dgm:pt modelId="{BC159681-ACEA-9646-8F70-F96CE34BFFCF}" type="pres">
      <dgm:prSet presAssocID="{3E24826C-F33E-41A4-9743-22F0E10058D5}" presName="vert0" presStyleCnt="0">
        <dgm:presLayoutVars>
          <dgm:dir/>
          <dgm:animOne val="branch"/>
          <dgm:animLvl val="lvl"/>
        </dgm:presLayoutVars>
      </dgm:prSet>
      <dgm:spPr/>
    </dgm:pt>
    <dgm:pt modelId="{F8B328C3-0D46-6740-B770-5BDB21AAD3C3}" type="pres">
      <dgm:prSet presAssocID="{790C84E9-9FE9-4D8B-A888-9B0BED4C508F}" presName="thickLine" presStyleLbl="alignNode1" presStyleIdx="0" presStyleCnt="7"/>
      <dgm:spPr/>
    </dgm:pt>
    <dgm:pt modelId="{9246E611-C503-6047-A118-B0BD282AD091}" type="pres">
      <dgm:prSet presAssocID="{790C84E9-9FE9-4D8B-A888-9B0BED4C508F}" presName="horz1" presStyleCnt="0"/>
      <dgm:spPr/>
    </dgm:pt>
    <dgm:pt modelId="{C05FD39F-483C-8F45-B05D-437A7B4E4ACD}" type="pres">
      <dgm:prSet presAssocID="{790C84E9-9FE9-4D8B-A888-9B0BED4C508F}" presName="tx1" presStyleLbl="revTx" presStyleIdx="0" presStyleCnt="7"/>
      <dgm:spPr/>
    </dgm:pt>
    <dgm:pt modelId="{7F441B95-ADCA-D74B-96E8-589B8C46E4AF}" type="pres">
      <dgm:prSet presAssocID="{790C84E9-9FE9-4D8B-A888-9B0BED4C508F}" presName="vert1" presStyleCnt="0"/>
      <dgm:spPr/>
    </dgm:pt>
    <dgm:pt modelId="{C6FF5EA1-E5D2-B440-867A-D314A47FC13D}" type="pres">
      <dgm:prSet presAssocID="{2B0C12AD-C438-41A7-B59B-AE12B58ECA1A}" presName="thickLine" presStyleLbl="alignNode1" presStyleIdx="1" presStyleCnt="7"/>
      <dgm:spPr/>
    </dgm:pt>
    <dgm:pt modelId="{ACE2A976-21F7-AD46-B627-3C886446D65A}" type="pres">
      <dgm:prSet presAssocID="{2B0C12AD-C438-41A7-B59B-AE12B58ECA1A}" presName="horz1" presStyleCnt="0"/>
      <dgm:spPr/>
    </dgm:pt>
    <dgm:pt modelId="{747923DE-B8E0-9849-A834-F958A36C7CF7}" type="pres">
      <dgm:prSet presAssocID="{2B0C12AD-C438-41A7-B59B-AE12B58ECA1A}" presName="tx1" presStyleLbl="revTx" presStyleIdx="1" presStyleCnt="7"/>
      <dgm:spPr/>
    </dgm:pt>
    <dgm:pt modelId="{53A5E591-3536-0648-B2B0-DF9CDC0B2859}" type="pres">
      <dgm:prSet presAssocID="{2B0C12AD-C438-41A7-B59B-AE12B58ECA1A}" presName="vert1" presStyleCnt="0"/>
      <dgm:spPr/>
    </dgm:pt>
    <dgm:pt modelId="{CA3B5BB0-F489-5241-9659-3B62FCBC5796}" type="pres">
      <dgm:prSet presAssocID="{A79838A1-BF24-4B42-A4A2-E1D59655951E}" presName="thickLine" presStyleLbl="alignNode1" presStyleIdx="2" presStyleCnt="7"/>
      <dgm:spPr/>
    </dgm:pt>
    <dgm:pt modelId="{6E9233F7-FF65-C74C-926C-12B7607A36B9}" type="pres">
      <dgm:prSet presAssocID="{A79838A1-BF24-4B42-A4A2-E1D59655951E}" presName="horz1" presStyleCnt="0"/>
      <dgm:spPr/>
    </dgm:pt>
    <dgm:pt modelId="{15AD20C1-DA5B-3C45-8273-537FDEDC32B7}" type="pres">
      <dgm:prSet presAssocID="{A79838A1-BF24-4B42-A4A2-E1D59655951E}" presName="tx1" presStyleLbl="revTx" presStyleIdx="2" presStyleCnt="7"/>
      <dgm:spPr/>
    </dgm:pt>
    <dgm:pt modelId="{97516722-A0F1-E541-8CCE-37A26E5F05E9}" type="pres">
      <dgm:prSet presAssocID="{A79838A1-BF24-4B42-A4A2-E1D59655951E}" presName="vert1" presStyleCnt="0"/>
      <dgm:spPr/>
    </dgm:pt>
    <dgm:pt modelId="{0F6F9488-1906-884A-8673-4148A1881392}" type="pres">
      <dgm:prSet presAssocID="{7411AFF5-38EC-43E8-8FD2-DC5EE5BD1947}" presName="thickLine" presStyleLbl="alignNode1" presStyleIdx="3" presStyleCnt="7"/>
      <dgm:spPr/>
    </dgm:pt>
    <dgm:pt modelId="{7EB7278E-B266-184F-8124-9AC425C57B9A}" type="pres">
      <dgm:prSet presAssocID="{7411AFF5-38EC-43E8-8FD2-DC5EE5BD1947}" presName="horz1" presStyleCnt="0"/>
      <dgm:spPr/>
    </dgm:pt>
    <dgm:pt modelId="{AEF8D3BD-46D4-7848-89C8-DBDED31B7751}" type="pres">
      <dgm:prSet presAssocID="{7411AFF5-38EC-43E8-8FD2-DC5EE5BD1947}" presName="tx1" presStyleLbl="revTx" presStyleIdx="3" presStyleCnt="7"/>
      <dgm:spPr/>
    </dgm:pt>
    <dgm:pt modelId="{96D405B6-5CB1-F941-854E-C28A7BA8E040}" type="pres">
      <dgm:prSet presAssocID="{7411AFF5-38EC-43E8-8FD2-DC5EE5BD1947}" presName="vert1" presStyleCnt="0"/>
      <dgm:spPr/>
    </dgm:pt>
    <dgm:pt modelId="{F80BD37B-AAE1-324E-B1BF-238471635043}" type="pres">
      <dgm:prSet presAssocID="{DF1CC60B-C920-4DCC-8146-053998314BBF}" presName="thickLine" presStyleLbl="alignNode1" presStyleIdx="4" presStyleCnt="7"/>
      <dgm:spPr/>
    </dgm:pt>
    <dgm:pt modelId="{F016F3AC-0ABF-604F-A2E6-16E271507617}" type="pres">
      <dgm:prSet presAssocID="{DF1CC60B-C920-4DCC-8146-053998314BBF}" presName="horz1" presStyleCnt="0"/>
      <dgm:spPr/>
    </dgm:pt>
    <dgm:pt modelId="{E664ED2A-A1BD-8C4E-8E6B-C90DCC645B6A}" type="pres">
      <dgm:prSet presAssocID="{DF1CC60B-C920-4DCC-8146-053998314BBF}" presName="tx1" presStyleLbl="revTx" presStyleIdx="4" presStyleCnt="7"/>
      <dgm:spPr/>
    </dgm:pt>
    <dgm:pt modelId="{42716014-2E3B-5847-99F6-68C453200948}" type="pres">
      <dgm:prSet presAssocID="{DF1CC60B-C920-4DCC-8146-053998314BBF}" presName="vert1" presStyleCnt="0"/>
      <dgm:spPr/>
    </dgm:pt>
    <dgm:pt modelId="{1C5843E9-AAC7-984C-8A33-272081C54A12}" type="pres">
      <dgm:prSet presAssocID="{B6B0FCC3-40DC-45DD-B5DA-BABBE4EABFFC}" presName="thickLine" presStyleLbl="alignNode1" presStyleIdx="5" presStyleCnt="7"/>
      <dgm:spPr/>
    </dgm:pt>
    <dgm:pt modelId="{B93661BD-6A81-644D-9046-136D44D7D263}" type="pres">
      <dgm:prSet presAssocID="{B6B0FCC3-40DC-45DD-B5DA-BABBE4EABFFC}" presName="horz1" presStyleCnt="0"/>
      <dgm:spPr/>
    </dgm:pt>
    <dgm:pt modelId="{753CFC6C-2E7B-E647-B0ED-219F5E536288}" type="pres">
      <dgm:prSet presAssocID="{B6B0FCC3-40DC-45DD-B5DA-BABBE4EABFFC}" presName="tx1" presStyleLbl="revTx" presStyleIdx="5" presStyleCnt="7"/>
      <dgm:spPr/>
    </dgm:pt>
    <dgm:pt modelId="{89A3A9B0-B8E3-0F4A-BBA7-AD3EC1AA7643}" type="pres">
      <dgm:prSet presAssocID="{B6B0FCC3-40DC-45DD-B5DA-BABBE4EABFFC}" presName="vert1" presStyleCnt="0"/>
      <dgm:spPr/>
    </dgm:pt>
    <dgm:pt modelId="{B82F19EE-56E9-6240-8B5E-4557FC6EB5DB}" type="pres">
      <dgm:prSet presAssocID="{0395ADCE-66F7-4B58-9772-C223E7529CD0}" presName="thickLine" presStyleLbl="alignNode1" presStyleIdx="6" presStyleCnt="7"/>
      <dgm:spPr/>
    </dgm:pt>
    <dgm:pt modelId="{42900C6E-DBD7-4449-AD7B-6315691179BB}" type="pres">
      <dgm:prSet presAssocID="{0395ADCE-66F7-4B58-9772-C223E7529CD0}" presName="horz1" presStyleCnt="0"/>
      <dgm:spPr/>
    </dgm:pt>
    <dgm:pt modelId="{6F622FD9-015F-3F44-A99D-9487F5BE7728}" type="pres">
      <dgm:prSet presAssocID="{0395ADCE-66F7-4B58-9772-C223E7529CD0}" presName="tx1" presStyleLbl="revTx" presStyleIdx="6" presStyleCnt="7"/>
      <dgm:spPr/>
    </dgm:pt>
    <dgm:pt modelId="{D9D3BD7C-562F-C34F-BA77-6FEF6A99B8D9}" type="pres">
      <dgm:prSet presAssocID="{0395ADCE-66F7-4B58-9772-C223E7529CD0}" presName="vert1" presStyleCnt="0"/>
      <dgm:spPr/>
    </dgm:pt>
  </dgm:ptLst>
  <dgm:cxnLst>
    <dgm:cxn modelId="{D9190D03-0D6B-4CEC-B085-551A6F0BCC52}" srcId="{3E24826C-F33E-41A4-9743-22F0E10058D5}" destId="{DF1CC60B-C920-4DCC-8146-053998314BBF}" srcOrd="4" destOrd="0" parTransId="{FF985886-AE53-4E0A-B2C0-BA0048D068ED}" sibTransId="{7F7E3306-57C2-4A31-8A7F-BF9DE1830EB6}"/>
    <dgm:cxn modelId="{121B1E5B-5185-4407-8C59-A580045FA3A1}" srcId="{3E24826C-F33E-41A4-9743-22F0E10058D5}" destId="{7411AFF5-38EC-43E8-8FD2-DC5EE5BD1947}" srcOrd="3" destOrd="0" parTransId="{90CE9CEF-ACC9-4190-A9D5-0A97AE261E28}" sibTransId="{3151518E-8B9A-415D-8888-5BA9C2D0B7C6}"/>
    <dgm:cxn modelId="{5545094E-B136-6E4F-9861-1B7F571B6828}" type="presOf" srcId="{790C84E9-9FE9-4D8B-A888-9B0BED4C508F}" destId="{C05FD39F-483C-8F45-B05D-437A7B4E4ACD}" srcOrd="0" destOrd="0" presId="urn:microsoft.com/office/officeart/2008/layout/LinedList"/>
    <dgm:cxn modelId="{6FB8FA51-7F03-4D6C-A5C6-9CC10AE7AE22}" srcId="{3E24826C-F33E-41A4-9743-22F0E10058D5}" destId="{0395ADCE-66F7-4B58-9772-C223E7529CD0}" srcOrd="6" destOrd="0" parTransId="{81B9E3AC-66EA-44A1-B895-5F23F833C795}" sibTransId="{AE0C663F-9A65-4DE1-95F8-C3FBFA10BAF0}"/>
    <dgm:cxn modelId="{46846B83-14CB-074E-AB10-AD1CC1412EC7}" type="presOf" srcId="{0395ADCE-66F7-4B58-9772-C223E7529CD0}" destId="{6F622FD9-015F-3F44-A99D-9487F5BE7728}" srcOrd="0" destOrd="0" presId="urn:microsoft.com/office/officeart/2008/layout/LinedList"/>
    <dgm:cxn modelId="{7FCEC893-6368-EC4F-A0FA-99BC8A8E96D2}" type="presOf" srcId="{7411AFF5-38EC-43E8-8FD2-DC5EE5BD1947}" destId="{AEF8D3BD-46D4-7848-89C8-DBDED31B7751}" srcOrd="0" destOrd="0" presId="urn:microsoft.com/office/officeart/2008/layout/LinedList"/>
    <dgm:cxn modelId="{10A4E69A-B29D-4063-B4EB-1F165012B3DF}" srcId="{3E24826C-F33E-41A4-9743-22F0E10058D5}" destId="{790C84E9-9FE9-4D8B-A888-9B0BED4C508F}" srcOrd="0" destOrd="0" parTransId="{02A705CA-E5BF-412D-A448-588644705245}" sibTransId="{4F6BD1C9-8A5A-4A4A-8149-13748C848B49}"/>
    <dgm:cxn modelId="{ED07469E-263A-A840-9721-791CDE1B4B6D}" type="presOf" srcId="{2B0C12AD-C438-41A7-B59B-AE12B58ECA1A}" destId="{747923DE-B8E0-9849-A834-F958A36C7CF7}" srcOrd="0" destOrd="0" presId="urn:microsoft.com/office/officeart/2008/layout/LinedList"/>
    <dgm:cxn modelId="{493D8B9E-31C3-4F45-95E1-031120C02C49}" type="presOf" srcId="{DF1CC60B-C920-4DCC-8146-053998314BBF}" destId="{E664ED2A-A1BD-8C4E-8E6B-C90DCC645B6A}" srcOrd="0" destOrd="0" presId="urn:microsoft.com/office/officeart/2008/layout/LinedList"/>
    <dgm:cxn modelId="{FAE5C4A8-F80C-0649-9CBB-ADA70B32A866}" type="presOf" srcId="{B6B0FCC3-40DC-45DD-B5DA-BABBE4EABFFC}" destId="{753CFC6C-2E7B-E647-B0ED-219F5E536288}" srcOrd="0" destOrd="0" presId="urn:microsoft.com/office/officeart/2008/layout/LinedList"/>
    <dgm:cxn modelId="{C605FDB3-2395-374C-987E-E36F55377FF8}" type="presOf" srcId="{A79838A1-BF24-4B42-A4A2-E1D59655951E}" destId="{15AD20C1-DA5B-3C45-8273-537FDEDC32B7}" srcOrd="0" destOrd="0" presId="urn:microsoft.com/office/officeart/2008/layout/LinedList"/>
    <dgm:cxn modelId="{A69A7BC1-8DB6-4BA9-AC20-45FB37D41B52}" srcId="{3E24826C-F33E-41A4-9743-22F0E10058D5}" destId="{A79838A1-BF24-4B42-A4A2-E1D59655951E}" srcOrd="2" destOrd="0" parTransId="{0AFD190A-ECF3-4FD6-BDA8-93ACE1C5D616}" sibTransId="{D1CD1A70-F566-49F6-B865-96142AA32FBD}"/>
    <dgm:cxn modelId="{9AC337CE-8712-4847-BD80-6E979C7D9312}" srcId="{3E24826C-F33E-41A4-9743-22F0E10058D5}" destId="{B6B0FCC3-40DC-45DD-B5DA-BABBE4EABFFC}" srcOrd="5" destOrd="0" parTransId="{6E492410-7F5D-4FE8-A9C9-046D030BB432}" sibTransId="{52B75C31-9120-4ABF-AB4C-D2D0A4312BDB}"/>
    <dgm:cxn modelId="{D3C0FAE1-C600-0E4A-802E-B657C4EFE55B}" type="presOf" srcId="{3E24826C-F33E-41A4-9743-22F0E10058D5}" destId="{BC159681-ACEA-9646-8F70-F96CE34BFFCF}" srcOrd="0" destOrd="0" presId="urn:microsoft.com/office/officeart/2008/layout/LinedList"/>
    <dgm:cxn modelId="{69EE03E2-BD23-416D-9076-27D5503B3AAA}" srcId="{3E24826C-F33E-41A4-9743-22F0E10058D5}" destId="{2B0C12AD-C438-41A7-B59B-AE12B58ECA1A}" srcOrd="1" destOrd="0" parTransId="{7ADB5122-6513-4CA1-8727-28B40231782A}" sibTransId="{1A67811E-EB9F-4458-AD18-1C6489D6813A}"/>
    <dgm:cxn modelId="{6C302E7C-D625-5243-9544-53FF26637535}" type="presParOf" srcId="{BC159681-ACEA-9646-8F70-F96CE34BFFCF}" destId="{F8B328C3-0D46-6740-B770-5BDB21AAD3C3}" srcOrd="0" destOrd="0" presId="urn:microsoft.com/office/officeart/2008/layout/LinedList"/>
    <dgm:cxn modelId="{AE0297B9-6CA0-E14D-A837-81C2495F81BF}" type="presParOf" srcId="{BC159681-ACEA-9646-8F70-F96CE34BFFCF}" destId="{9246E611-C503-6047-A118-B0BD282AD091}" srcOrd="1" destOrd="0" presId="urn:microsoft.com/office/officeart/2008/layout/LinedList"/>
    <dgm:cxn modelId="{46469C8E-588E-314D-B751-9DF5EB639DB6}" type="presParOf" srcId="{9246E611-C503-6047-A118-B0BD282AD091}" destId="{C05FD39F-483C-8F45-B05D-437A7B4E4ACD}" srcOrd="0" destOrd="0" presId="urn:microsoft.com/office/officeart/2008/layout/LinedList"/>
    <dgm:cxn modelId="{CFDA6434-BCC0-9742-9E1E-9BD58A3A310F}" type="presParOf" srcId="{9246E611-C503-6047-A118-B0BD282AD091}" destId="{7F441B95-ADCA-D74B-96E8-589B8C46E4AF}" srcOrd="1" destOrd="0" presId="urn:microsoft.com/office/officeart/2008/layout/LinedList"/>
    <dgm:cxn modelId="{F60627EA-2562-0F48-87D4-4DC58701950D}" type="presParOf" srcId="{BC159681-ACEA-9646-8F70-F96CE34BFFCF}" destId="{C6FF5EA1-E5D2-B440-867A-D314A47FC13D}" srcOrd="2" destOrd="0" presId="urn:microsoft.com/office/officeart/2008/layout/LinedList"/>
    <dgm:cxn modelId="{FBC74492-8D73-CC44-95C5-8D7F014D1519}" type="presParOf" srcId="{BC159681-ACEA-9646-8F70-F96CE34BFFCF}" destId="{ACE2A976-21F7-AD46-B627-3C886446D65A}" srcOrd="3" destOrd="0" presId="urn:microsoft.com/office/officeart/2008/layout/LinedList"/>
    <dgm:cxn modelId="{112D6ACA-71BC-8146-A202-2F286CDC6225}" type="presParOf" srcId="{ACE2A976-21F7-AD46-B627-3C886446D65A}" destId="{747923DE-B8E0-9849-A834-F958A36C7CF7}" srcOrd="0" destOrd="0" presId="urn:microsoft.com/office/officeart/2008/layout/LinedList"/>
    <dgm:cxn modelId="{9921F683-EA63-9E4A-811A-459F0974B5DB}" type="presParOf" srcId="{ACE2A976-21F7-AD46-B627-3C886446D65A}" destId="{53A5E591-3536-0648-B2B0-DF9CDC0B2859}" srcOrd="1" destOrd="0" presId="urn:microsoft.com/office/officeart/2008/layout/LinedList"/>
    <dgm:cxn modelId="{BEC7333E-CEC8-434A-8143-0C1CDAE862C3}" type="presParOf" srcId="{BC159681-ACEA-9646-8F70-F96CE34BFFCF}" destId="{CA3B5BB0-F489-5241-9659-3B62FCBC5796}" srcOrd="4" destOrd="0" presId="urn:microsoft.com/office/officeart/2008/layout/LinedList"/>
    <dgm:cxn modelId="{DD2E012F-32C8-194C-83C7-C04403D14C0C}" type="presParOf" srcId="{BC159681-ACEA-9646-8F70-F96CE34BFFCF}" destId="{6E9233F7-FF65-C74C-926C-12B7607A36B9}" srcOrd="5" destOrd="0" presId="urn:microsoft.com/office/officeart/2008/layout/LinedList"/>
    <dgm:cxn modelId="{1078F55B-6192-F34E-B775-8AB1DD0F9A8A}" type="presParOf" srcId="{6E9233F7-FF65-C74C-926C-12B7607A36B9}" destId="{15AD20C1-DA5B-3C45-8273-537FDEDC32B7}" srcOrd="0" destOrd="0" presId="urn:microsoft.com/office/officeart/2008/layout/LinedList"/>
    <dgm:cxn modelId="{A4E8D113-A913-934E-A660-4B38A2E638CB}" type="presParOf" srcId="{6E9233F7-FF65-C74C-926C-12B7607A36B9}" destId="{97516722-A0F1-E541-8CCE-37A26E5F05E9}" srcOrd="1" destOrd="0" presId="urn:microsoft.com/office/officeart/2008/layout/LinedList"/>
    <dgm:cxn modelId="{4CB11C8D-949A-B046-8CF7-543F570A46CD}" type="presParOf" srcId="{BC159681-ACEA-9646-8F70-F96CE34BFFCF}" destId="{0F6F9488-1906-884A-8673-4148A1881392}" srcOrd="6" destOrd="0" presId="urn:microsoft.com/office/officeart/2008/layout/LinedList"/>
    <dgm:cxn modelId="{1881EF62-7307-594D-8FC6-B34DA4CBDFC9}" type="presParOf" srcId="{BC159681-ACEA-9646-8F70-F96CE34BFFCF}" destId="{7EB7278E-B266-184F-8124-9AC425C57B9A}" srcOrd="7" destOrd="0" presId="urn:microsoft.com/office/officeart/2008/layout/LinedList"/>
    <dgm:cxn modelId="{843E93E2-5E2E-3E4D-8A7A-2B89C34527F2}" type="presParOf" srcId="{7EB7278E-B266-184F-8124-9AC425C57B9A}" destId="{AEF8D3BD-46D4-7848-89C8-DBDED31B7751}" srcOrd="0" destOrd="0" presId="urn:microsoft.com/office/officeart/2008/layout/LinedList"/>
    <dgm:cxn modelId="{9F3FE4CB-E952-9547-8BA1-6E26CAAF0B24}" type="presParOf" srcId="{7EB7278E-B266-184F-8124-9AC425C57B9A}" destId="{96D405B6-5CB1-F941-854E-C28A7BA8E040}" srcOrd="1" destOrd="0" presId="urn:microsoft.com/office/officeart/2008/layout/LinedList"/>
    <dgm:cxn modelId="{9EC58D6F-3107-C34B-B543-BC7AB82A14F8}" type="presParOf" srcId="{BC159681-ACEA-9646-8F70-F96CE34BFFCF}" destId="{F80BD37B-AAE1-324E-B1BF-238471635043}" srcOrd="8" destOrd="0" presId="urn:microsoft.com/office/officeart/2008/layout/LinedList"/>
    <dgm:cxn modelId="{1A01947B-C010-4043-ADBC-125A2F347BA3}" type="presParOf" srcId="{BC159681-ACEA-9646-8F70-F96CE34BFFCF}" destId="{F016F3AC-0ABF-604F-A2E6-16E271507617}" srcOrd="9" destOrd="0" presId="urn:microsoft.com/office/officeart/2008/layout/LinedList"/>
    <dgm:cxn modelId="{2B4B189F-E8BE-894B-B5DF-4CD351F34447}" type="presParOf" srcId="{F016F3AC-0ABF-604F-A2E6-16E271507617}" destId="{E664ED2A-A1BD-8C4E-8E6B-C90DCC645B6A}" srcOrd="0" destOrd="0" presId="urn:microsoft.com/office/officeart/2008/layout/LinedList"/>
    <dgm:cxn modelId="{51657B29-319C-F644-B883-7FBF7D324039}" type="presParOf" srcId="{F016F3AC-0ABF-604F-A2E6-16E271507617}" destId="{42716014-2E3B-5847-99F6-68C453200948}" srcOrd="1" destOrd="0" presId="urn:microsoft.com/office/officeart/2008/layout/LinedList"/>
    <dgm:cxn modelId="{16F47CDF-1310-184A-B961-16DCAEBEE756}" type="presParOf" srcId="{BC159681-ACEA-9646-8F70-F96CE34BFFCF}" destId="{1C5843E9-AAC7-984C-8A33-272081C54A12}" srcOrd="10" destOrd="0" presId="urn:microsoft.com/office/officeart/2008/layout/LinedList"/>
    <dgm:cxn modelId="{12285A83-57EE-FC46-A518-11A1F6FC19D9}" type="presParOf" srcId="{BC159681-ACEA-9646-8F70-F96CE34BFFCF}" destId="{B93661BD-6A81-644D-9046-136D44D7D263}" srcOrd="11" destOrd="0" presId="urn:microsoft.com/office/officeart/2008/layout/LinedList"/>
    <dgm:cxn modelId="{B5CFFA80-F056-F745-935B-FDDF62E484E3}" type="presParOf" srcId="{B93661BD-6A81-644D-9046-136D44D7D263}" destId="{753CFC6C-2E7B-E647-B0ED-219F5E536288}" srcOrd="0" destOrd="0" presId="urn:microsoft.com/office/officeart/2008/layout/LinedList"/>
    <dgm:cxn modelId="{C9FCAE48-E1E4-1747-A0C9-DE9D2110AE08}" type="presParOf" srcId="{B93661BD-6A81-644D-9046-136D44D7D263}" destId="{89A3A9B0-B8E3-0F4A-BBA7-AD3EC1AA7643}" srcOrd="1" destOrd="0" presId="urn:microsoft.com/office/officeart/2008/layout/LinedList"/>
    <dgm:cxn modelId="{22D0A856-A3B5-0347-96F7-9BC694D436A2}" type="presParOf" srcId="{BC159681-ACEA-9646-8F70-F96CE34BFFCF}" destId="{B82F19EE-56E9-6240-8B5E-4557FC6EB5DB}" srcOrd="12" destOrd="0" presId="urn:microsoft.com/office/officeart/2008/layout/LinedList"/>
    <dgm:cxn modelId="{923D7D71-72B1-C34E-85E4-5D6419DB759E}" type="presParOf" srcId="{BC159681-ACEA-9646-8F70-F96CE34BFFCF}" destId="{42900C6E-DBD7-4449-AD7B-6315691179BB}" srcOrd="13" destOrd="0" presId="urn:microsoft.com/office/officeart/2008/layout/LinedList"/>
    <dgm:cxn modelId="{F557E240-A188-964E-8B85-D18E5CA133BE}" type="presParOf" srcId="{42900C6E-DBD7-4449-AD7B-6315691179BB}" destId="{6F622FD9-015F-3F44-A99D-9487F5BE7728}" srcOrd="0" destOrd="0" presId="urn:microsoft.com/office/officeart/2008/layout/LinedList"/>
    <dgm:cxn modelId="{C2CCD0FF-AA27-1A4E-ABC7-EAA1E36F12CF}" type="presParOf" srcId="{42900C6E-DBD7-4449-AD7B-6315691179BB}" destId="{D9D3BD7C-562F-C34F-BA77-6FEF6A99B8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328C3-0D46-6740-B770-5BDB21AAD3C3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FD39F-483C-8F45-B05D-437A7B4E4ACD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Make sure you are good clinically</a:t>
          </a:r>
          <a:endParaRPr lang="en-US" sz="2500" kern="1200"/>
        </a:p>
      </dsp:txBody>
      <dsp:txXfrm>
        <a:off x="0" y="675"/>
        <a:ext cx="6900512" cy="790684"/>
      </dsp:txXfrm>
    </dsp:sp>
    <dsp:sp modelId="{C6FF5EA1-E5D2-B440-867A-D314A47FC13D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183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18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23DE-B8E0-9849-A834-F958A36C7CF7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Network with academics at all levels</a:t>
          </a:r>
          <a:endParaRPr lang="en-US" sz="2500" kern="1200"/>
        </a:p>
      </dsp:txBody>
      <dsp:txXfrm>
        <a:off x="0" y="791359"/>
        <a:ext cx="6900512" cy="790684"/>
      </dsp:txXfrm>
    </dsp:sp>
    <dsp:sp modelId="{CA3B5BB0-F489-5241-9659-3B62FCBC5796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366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3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D20C1-DA5B-3C45-8273-537FDEDC32B7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Build an academic portfolio</a:t>
          </a:r>
          <a:endParaRPr lang="en-US" sz="2500" kern="1200"/>
        </a:p>
      </dsp:txBody>
      <dsp:txXfrm>
        <a:off x="0" y="1582044"/>
        <a:ext cx="6900512" cy="790684"/>
      </dsp:txXfrm>
    </dsp:sp>
    <dsp:sp modelId="{0F6F9488-1906-884A-8673-4148A1881392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549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8D3BD-46D4-7848-89C8-DBDED31B7751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Develop self-sufficiency </a:t>
          </a:r>
          <a:endParaRPr lang="en-US" sz="2500" kern="1200"/>
        </a:p>
      </dsp:txBody>
      <dsp:txXfrm>
        <a:off x="0" y="2372728"/>
        <a:ext cx="6900512" cy="790684"/>
      </dsp:txXfrm>
    </dsp:sp>
    <dsp:sp modelId="{F80BD37B-AAE1-324E-B1BF-238471635043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732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7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4ED2A-A1BD-8C4E-8E6B-C90DCC645B6A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Find ways around 'obstructions‘</a:t>
          </a:r>
          <a:endParaRPr lang="en-US" sz="2500" kern="1200"/>
        </a:p>
      </dsp:txBody>
      <dsp:txXfrm>
        <a:off x="0" y="3163412"/>
        <a:ext cx="6900512" cy="790684"/>
      </dsp:txXfrm>
    </dsp:sp>
    <dsp:sp modelId="{1C5843E9-AAC7-984C-8A33-272081C54A12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915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91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CFC6C-2E7B-E647-B0ED-219F5E536288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Have a longitudinal plan – avoid short-termism</a:t>
          </a:r>
          <a:endParaRPr lang="en-US" sz="2500" kern="1200"/>
        </a:p>
      </dsp:txBody>
      <dsp:txXfrm>
        <a:off x="0" y="3954096"/>
        <a:ext cx="6900512" cy="790684"/>
      </dsp:txXfrm>
    </dsp:sp>
    <dsp:sp modelId="{B82F19EE-56E9-6240-8B5E-4557FC6EB5DB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22FD9-015F-3F44-A99D-9487F5BE7728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Trajectory rather than position</a:t>
          </a:r>
          <a:endParaRPr lang="en-US" sz="2500" kern="1200"/>
        </a:p>
      </dsp:txBody>
      <dsp:txXfrm>
        <a:off x="0" y="4744781"/>
        <a:ext cx="6900512" cy="79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328C3-0D46-6740-B770-5BDB21AAD3C3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FD39F-483C-8F45-B05D-437A7B4E4ACD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Make sure you are good clinically</a:t>
          </a:r>
          <a:endParaRPr lang="en-US" sz="2500" kern="1200"/>
        </a:p>
      </dsp:txBody>
      <dsp:txXfrm>
        <a:off x="0" y="675"/>
        <a:ext cx="6900512" cy="790684"/>
      </dsp:txXfrm>
    </dsp:sp>
    <dsp:sp modelId="{C6FF5EA1-E5D2-B440-867A-D314A47FC13D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183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18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23DE-B8E0-9849-A834-F958A36C7CF7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Network with academics at all levels</a:t>
          </a:r>
          <a:endParaRPr lang="en-US" sz="2500" kern="1200"/>
        </a:p>
      </dsp:txBody>
      <dsp:txXfrm>
        <a:off x="0" y="791359"/>
        <a:ext cx="6900512" cy="790684"/>
      </dsp:txXfrm>
    </dsp:sp>
    <dsp:sp modelId="{CA3B5BB0-F489-5241-9659-3B62FCBC5796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366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3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D20C1-DA5B-3C45-8273-537FDEDC32B7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Build an academic portfolio</a:t>
          </a:r>
          <a:endParaRPr lang="en-US" sz="2500" kern="1200"/>
        </a:p>
      </dsp:txBody>
      <dsp:txXfrm>
        <a:off x="0" y="1582044"/>
        <a:ext cx="6900512" cy="790684"/>
      </dsp:txXfrm>
    </dsp:sp>
    <dsp:sp modelId="{0F6F9488-1906-884A-8673-4148A1881392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549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8D3BD-46D4-7848-89C8-DBDED31B7751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Develop self-sufficiency </a:t>
          </a:r>
          <a:endParaRPr lang="en-US" sz="2500" kern="1200"/>
        </a:p>
      </dsp:txBody>
      <dsp:txXfrm>
        <a:off x="0" y="2372728"/>
        <a:ext cx="6900512" cy="790684"/>
      </dsp:txXfrm>
    </dsp:sp>
    <dsp:sp modelId="{F80BD37B-AAE1-324E-B1BF-238471635043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732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7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4ED2A-A1BD-8C4E-8E6B-C90DCC645B6A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Find ways around 'obstructions‘</a:t>
          </a:r>
          <a:endParaRPr lang="en-US" sz="2500" kern="1200"/>
        </a:p>
      </dsp:txBody>
      <dsp:txXfrm>
        <a:off x="0" y="3163412"/>
        <a:ext cx="6900512" cy="790684"/>
      </dsp:txXfrm>
    </dsp:sp>
    <dsp:sp modelId="{1C5843E9-AAC7-984C-8A33-272081C54A12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915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91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CFC6C-2E7B-E647-B0ED-219F5E536288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Have a longitudinal plan – avoid short-termism</a:t>
          </a:r>
          <a:endParaRPr lang="en-US" sz="2500" kern="1200"/>
        </a:p>
      </dsp:txBody>
      <dsp:txXfrm>
        <a:off x="0" y="3954096"/>
        <a:ext cx="6900512" cy="790684"/>
      </dsp:txXfrm>
    </dsp:sp>
    <dsp:sp modelId="{B82F19EE-56E9-6240-8B5E-4557FC6EB5DB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22FD9-015F-3F44-A99D-9487F5BE7728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Trajectory rather than position</a:t>
          </a:r>
          <a:endParaRPr lang="en-US" sz="2500" kern="120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E21ED7-4BF1-48F2-A5E0-B3A6C902CD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FC8EE-85E7-40D6-A999-23A677358E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5ACAA-8D20-4ADA-A6CA-11B4CCB47C99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4EB58-7017-42FD-B8F3-ED01A546C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80599-5B41-4FC9-9967-DDFD8620DE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51E19-850B-487A-98CD-DAB55CB2B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2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6108-38F2-4D29-B331-6126B1EFBB2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D48F-017D-4C10-A09B-7D050469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9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FFFFFF"/>
          </a:solidFill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FFFFFF"/>
          </a:solidFill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92" y="1122363"/>
            <a:ext cx="9144000" cy="2387600"/>
          </a:xfrm>
          <a:noFill/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492" y="3986194"/>
            <a:ext cx="9144000" cy="12716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Google Shape;85;p27">
            <a:extLst>
              <a:ext uri="{FF2B5EF4-FFF2-40B4-BE49-F238E27FC236}">
                <a16:creationId xmlns:a16="http://schemas.microsoft.com/office/drawing/2014/main" id="{5AA4A616-87D9-4477-BC02-51AD46565D7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301817" y="257529"/>
            <a:ext cx="360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161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5B221-345D-BB40-8F34-025F98E7D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" r="6601" b="-36686"/>
          <a:stretch/>
        </p:blipFill>
        <p:spPr>
          <a:xfrm>
            <a:off x="402422" y="5984242"/>
            <a:ext cx="11387159" cy="45719"/>
          </a:xfrm>
          <a:prstGeom prst="rect">
            <a:avLst/>
          </a:prstGeom>
        </p:spPr>
      </p:pic>
      <p:pic>
        <p:nvPicPr>
          <p:cNvPr id="11" name="Google Shape;28;p20">
            <a:extLst>
              <a:ext uri="{FF2B5EF4-FFF2-40B4-BE49-F238E27FC236}">
                <a16:creationId xmlns:a16="http://schemas.microsoft.com/office/drawing/2014/main" id="{EF55AB26-AB8B-4DFE-8297-940A15EB5A6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6172752"/>
            <a:ext cx="3596400" cy="3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740"/>
            <a:ext cx="9403080" cy="113347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oogle Shape;60;p24">
            <a:extLst>
              <a:ext uri="{FF2B5EF4-FFF2-40B4-BE49-F238E27FC236}">
                <a16:creationId xmlns:a16="http://schemas.microsoft.com/office/drawing/2014/main" id="{54E03073-03EC-4E49-8ACA-8A2148FA773D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427322" y="257423"/>
            <a:ext cx="360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915924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oogle Shape;60;p24">
            <a:extLst>
              <a:ext uri="{FF2B5EF4-FFF2-40B4-BE49-F238E27FC236}">
                <a16:creationId xmlns:a16="http://schemas.microsoft.com/office/drawing/2014/main" id="{11071A69-19A1-43D9-986C-112026863425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427322" y="257423"/>
            <a:ext cx="360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92" y="1122363"/>
            <a:ext cx="8904508" cy="2387600"/>
          </a:xfrm>
          <a:noFill/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360" y="3986194"/>
            <a:ext cx="8930640" cy="12716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Google Shape;85;p27">
            <a:extLst>
              <a:ext uri="{FF2B5EF4-FFF2-40B4-BE49-F238E27FC236}">
                <a16:creationId xmlns:a16="http://schemas.microsoft.com/office/drawing/2014/main" id="{49B89AB9-D4D5-4F17-B166-A370A0E87C5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301817" y="257529"/>
            <a:ext cx="360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psych.ac.uk/members/your-faculties/academic-psychiatry/research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5250"/>
            <a:ext cx="9144000" cy="2387600"/>
          </a:xfrm>
        </p:spPr>
        <p:txBody>
          <a:bodyPr/>
          <a:lstStyle/>
          <a:p>
            <a:r>
              <a:rPr lang="en-GB" dirty="0"/>
              <a:t>How to start in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9422"/>
            <a:ext cx="9144000" cy="1655762"/>
          </a:xfrm>
        </p:spPr>
        <p:txBody>
          <a:bodyPr/>
          <a:lstStyle/>
          <a:p>
            <a:r>
              <a:rPr lang="en-GB" dirty="0"/>
              <a:t>Kate Saunders/Shruti Garg</a:t>
            </a:r>
          </a:p>
          <a:p>
            <a:r>
              <a:rPr lang="en-GB" dirty="0"/>
              <a:t>Training co-leads NIHR MH-TRC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5F36A-6DEA-33A0-F2B1-C72A1ABE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40" y="5829300"/>
            <a:ext cx="6197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2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ctr">
            <a:normAutofit fontScale="90000"/>
          </a:bodyPr>
          <a:lstStyle/>
          <a:p>
            <a:pPr algn="l" eaLnBrk="1" hangingPunct="1"/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7A4617-8EB7-DC6C-9144-FD2E5DEE7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005779" cy="5315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8FB1F-8759-0A87-FCAE-23F8C1D6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07" y="693731"/>
            <a:ext cx="9322116" cy="5983668"/>
          </a:xfrm>
          <a:prstGeom prst="rect">
            <a:avLst/>
          </a:prstGeom>
        </p:spPr>
      </p:pic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43EF08BC-11D8-6BF3-87BF-95FA107A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385" y="1119672"/>
            <a:ext cx="7288066" cy="52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F0234-E2DC-407A-B281-F5140FB51494}"/>
              </a:ext>
            </a:extLst>
          </p:cNvPr>
          <p:cNvSpPr txBox="1"/>
          <p:nvPr/>
        </p:nvSpPr>
        <p:spPr>
          <a:xfrm>
            <a:off x="3220278" y="2981739"/>
            <a:ext cx="6891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9999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076" y="2792730"/>
            <a:ext cx="7953375" cy="3714750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prstClr val="black"/>
                </a:solidFill>
              </a:rPr>
              <a:t>“The very first step towards success in any occupation is to become interested in it.”</a:t>
            </a:r>
          </a:p>
          <a:p>
            <a:pPr marL="0" indent="0">
              <a:buNone/>
            </a:pPr>
            <a:endParaRPr lang="en-GB" i="1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r>
              <a:rPr lang="en-GB" i="1" dirty="0">
                <a:solidFill>
                  <a:prstClr val="black"/>
                </a:solidFill>
              </a:rPr>
              <a:t>William Osler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0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training scheme&#10;&#10;Description automatically generated">
            <a:extLst>
              <a:ext uri="{FF2B5EF4-FFF2-40B4-BE49-F238E27FC236}">
                <a16:creationId xmlns:a16="http://schemas.microsoft.com/office/drawing/2014/main" id="{5A64B5B6-2418-D71A-0DB8-D294252DF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4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46DC-C7C1-2915-993D-5D8C4D9A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dirty="0">
                <a:ea typeface="Arial Unicode MS" pitchFamily="34" charset="-128"/>
                <a:cs typeface="Arial Unicode MS" pitchFamily="34" charset="-128"/>
              </a:rPr>
              <a:t>How can you best prepare yourself to start in research?</a:t>
            </a:r>
            <a:br>
              <a:rPr lang="en-GB" sz="5400" dirty="0">
                <a:ea typeface="Arial Unicode MS" pitchFamily="34" charset="-128"/>
                <a:cs typeface="Arial Unicode MS" pitchFamily="34" charset="-128"/>
              </a:rPr>
            </a:br>
            <a:endParaRPr lang="en-US" sz="5400" dirty="0"/>
          </a:p>
        </p:txBody>
      </p:sp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107832" y="266950"/>
            <a:ext cx="10427676" cy="236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accent6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7651" name="Content Placeholder 2">
            <a:extLst>
              <a:ext uri="{FF2B5EF4-FFF2-40B4-BE49-F238E27FC236}">
                <a16:creationId xmlns:a16="http://schemas.microsoft.com/office/drawing/2014/main" id="{EDEF2F56-5B9B-E596-AF83-B861CC5254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789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5D38-BC57-FBE8-CA0E-471B788B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4" y="2154666"/>
            <a:ext cx="3748573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www.mentalhealthresearch.org.uk</a:t>
            </a:r>
          </a:p>
        </p:txBody>
      </p:sp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759AA874-0107-8FCB-DA99-C5C99780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42770"/>
            <a:ext cx="6780700" cy="41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9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46DC-C7C1-2915-993D-5D8C4D9A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dirty="0">
                <a:ea typeface="Arial Unicode MS" pitchFamily="34" charset="-128"/>
                <a:cs typeface="Arial Unicode MS" pitchFamily="34" charset="-128"/>
              </a:rPr>
              <a:t>How can you best prepare yourself to start in research?</a:t>
            </a:r>
            <a:br>
              <a:rPr lang="en-GB" sz="5400" dirty="0">
                <a:ea typeface="Arial Unicode MS" pitchFamily="34" charset="-128"/>
                <a:cs typeface="Arial Unicode MS" pitchFamily="34" charset="-128"/>
              </a:rPr>
            </a:br>
            <a:endParaRPr lang="en-US" sz="5400" dirty="0"/>
          </a:p>
        </p:txBody>
      </p:sp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107832" y="266950"/>
            <a:ext cx="10427676" cy="236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accent6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7651" name="Content Placeholder 2">
            <a:extLst>
              <a:ext uri="{FF2B5EF4-FFF2-40B4-BE49-F238E27FC236}">
                <a16:creationId xmlns:a16="http://schemas.microsoft.com/office/drawing/2014/main" id="{EDEF2F56-5B9B-E596-AF83-B861CC5254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1556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5EA7-0A9C-B5FA-3E53-E47F3F6E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Building an academic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0712-898B-E769-680D-40B118EF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/>
              <a:t>There is scope for opportunism</a:t>
            </a:r>
            <a:br>
              <a:rPr lang="en-GB" sz="2200"/>
            </a:br>
            <a:r>
              <a:rPr lang="en-GB" sz="2200"/>
              <a:t>	Clinical problems</a:t>
            </a:r>
            <a:br>
              <a:rPr lang="en-GB" sz="2200"/>
            </a:br>
            <a:r>
              <a:rPr lang="en-GB" sz="2200"/>
              <a:t>	The unusual patient</a:t>
            </a:r>
            <a:br>
              <a:rPr lang="en-GB" sz="2200"/>
            </a:br>
            <a:r>
              <a:rPr lang="en-GB" sz="2200"/>
              <a:t>	Chance encounters </a:t>
            </a:r>
            <a:br>
              <a:rPr lang="en-GB" sz="2200"/>
            </a:br>
            <a:r>
              <a:rPr lang="en-GB" sz="2200"/>
              <a:t>	The arrival of a new technique</a:t>
            </a:r>
            <a:br>
              <a:rPr lang="en-GB" sz="2200"/>
            </a:br>
            <a:r>
              <a:rPr lang="en-GB" sz="2200"/>
              <a:t>	The profitable use of spare time</a:t>
            </a:r>
            <a:br>
              <a:rPr lang="en-GB" sz="2200"/>
            </a:br>
            <a:br>
              <a:rPr lang="en-GB" sz="2200"/>
            </a:br>
            <a:r>
              <a:rPr lang="en-GB" sz="2200"/>
              <a:t>Fortune favours the prepared mind </a:t>
            </a:r>
            <a:br>
              <a:rPr lang="en-GB" sz="2200"/>
            </a:br>
            <a:r>
              <a:rPr lang="en-GB" sz="2200"/>
              <a:t>– think lots</a:t>
            </a:r>
            <a:br>
              <a:rPr lang="en-GB" sz="2200"/>
            </a:br>
            <a:r>
              <a:rPr lang="en-GB" sz="2200"/>
              <a:t>- read lots</a:t>
            </a:r>
            <a:br>
              <a:rPr lang="en-GB" sz="2200"/>
            </a:br>
            <a:r>
              <a:rPr lang="en-GB" sz="2200"/>
              <a:t>- </a:t>
            </a:r>
            <a:r>
              <a:rPr lang="en-GB" sz="2200" b="1"/>
              <a:t>question lots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5022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0E7-08A0-E3EF-CF8F-AE4A37C8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US" sz="4600"/>
              <a:t>Building an academic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CB30-686D-362A-9156-75051A511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Approach your local R&amp;D department</a:t>
            </a:r>
          </a:p>
          <a:p>
            <a:r>
              <a:rPr lang="en-US" sz="2200"/>
              <a:t>Consider further training in research methodology</a:t>
            </a:r>
          </a:p>
          <a:p>
            <a:r>
              <a:rPr lang="en-US" sz="2200"/>
              <a:t>Get familiar with funding schemes</a:t>
            </a:r>
          </a:p>
          <a:p>
            <a:r>
              <a:rPr lang="en-US" sz="2200"/>
              <a:t>Explore publicly available data</a:t>
            </a: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6007D48D-851A-B685-26B6-EA943ED5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23" y="1093529"/>
            <a:ext cx="5352467" cy="3885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DBDFF-1D36-7CFD-19CA-A3E7CF15B6B7}"/>
              </a:ext>
            </a:extLst>
          </p:cNvPr>
          <p:cNvSpPr txBox="1"/>
          <p:nvPr/>
        </p:nvSpPr>
        <p:spPr>
          <a:xfrm>
            <a:off x="5679182" y="5131442"/>
            <a:ext cx="62234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hlinkClick r:id="rId3"/>
              </a:rPr>
              <a:t>Academic psychiatry research | Royal College of Psychiatrists (rcpsych.ac.uk)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890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100" y="2032427"/>
            <a:ext cx="7289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306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802ACB02BD646988490B3517702AB" ma:contentTypeVersion="24" ma:contentTypeDescription="Create a new document." ma:contentTypeScope="" ma:versionID="9337cfd21bda569fcb76862beb050449">
  <xsd:schema xmlns:xsd="http://www.w3.org/2001/XMLSchema" xmlns:xs="http://www.w3.org/2001/XMLSchema" xmlns:p="http://schemas.microsoft.com/office/2006/metadata/properties" xmlns:ns1="http://schemas.microsoft.com/sharepoint/v3" xmlns:ns2="7d454f2f-7631-468c-9058-5d2777d58ebc" xmlns:ns3="a76dec47-6fda-4f02-bb65-bf88d2f46e5a" targetNamespace="http://schemas.microsoft.com/office/2006/metadata/properties" ma:root="true" ma:fieldsID="97f79e9e659a3dd1629d1e67ca7fca3f" ns1:_="" ns2:_="" ns3:_="">
    <xsd:import namespace="http://schemas.microsoft.com/sharepoint/v3"/>
    <xsd:import namespace="7d454f2f-7631-468c-9058-5d2777d58ebc"/>
    <xsd:import namespace="a76dec47-6fda-4f02-bb65-bf88d2f46e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Date" minOccurs="0"/>
                <xsd:element ref="ns3:Imag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54f2f-7631-468c-9058-5d2777d58e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1b746f3-e4c5-4a04-bbf1-4748df25b588}" ma:internalName="TaxCatchAll" ma:showField="CatchAllData" ma:web="7d454f2f-7631-468c-9058-5d2777d58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dec47-6fda-4f02-bb65-bf88d2f46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Image" ma:index="27" nillable="true" ma:displayName="Image" ma:format="Thumbnail" ma:internalName="Image">
      <xsd:simpleType>
        <xsd:restriction base="dms:Unknown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a76dec47-6fda-4f02-bb65-bf88d2f46e5a" xsi:nil="true"/>
    <_ip_UnifiedCompliancePolicyUIAction xmlns="http://schemas.microsoft.com/sharepoint/v3" xsi:nil="true"/>
    <TaxCatchAll xmlns="7d454f2f-7631-468c-9058-5d2777d58ebc" xsi:nil="true"/>
    <_ip_UnifiedCompliancePolicyProperties xmlns="http://schemas.microsoft.com/sharepoint/v3" xsi:nil="true"/>
    <lcf76f155ced4ddcb4097134ff3c332f xmlns="a76dec47-6fda-4f02-bb65-bf88d2f46e5a">
      <Terms xmlns="http://schemas.microsoft.com/office/infopath/2007/PartnerControls"/>
    </lcf76f155ced4ddcb4097134ff3c332f>
    <Date xmlns="a76dec47-6fda-4f02-bb65-bf88d2f46e5a" xsi:nil="true"/>
  </documentManagement>
</p:properties>
</file>

<file path=customXml/itemProps1.xml><?xml version="1.0" encoding="utf-8"?>
<ds:datastoreItem xmlns:ds="http://schemas.openxmlformats.org/officeDocument/2006/customXml" ds:itemID="{352878F2-B80F-4951-8B25-B29640256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90D22-4568-4BC0-98D9-6E2989D7B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54f2f-7631-468c-9058-5d2777d58ebc"/>
    <ds:schemaRef ds:uri="a76dec47-6fda-4f02-bb65-bf88d2f46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9E564B-EAAC-4D5F-8601-62E5D439877F}">
  <ds:schemaRefs>
    <ds:schemaRef ds:uri="http://schemas.microsoft.com/office/2006/documentManagement/types"/>
    <ds:schemaRef ds:uri="adcfa805-e237-4af0-86e0-efffb5656f00"/>
    <ds:schemaRef ds:uri="2bb55023-286f-46d7-8b8e-5a79189d33e9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a76dec47-6fda-4f02-bb65-bf88d2f46e5a"/>
    <ds:schemaRef ds:uri="http://schemas.microsoft.com/sharepoint/v3"/>
    <ds:schemaRef ds:uri="7d454f2f-7631-468c-9058-5d2777d58e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235</Words>
  <Application>Microsoft Office PowerPoint</Application>
  <PresentationFormat>Widescreen</PresentationFormat>
  <Paragraphs>35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How to start in research</vt:lpstr>
      <vt:lpstr>PowerPoint Presentation</vt:lpstr>
      <vt:lpstr>PowerPoint Presentation</vt:lpstr>
      <vt:lpstr>How can you best prepare yourself to start in research? </vt:lpstr>
      <vt:lpstr>www.mentalhealthresearch.org.uk</vt:lpstr>
      <vt:lpstr>How can you best prepare yourself to start in research? </vt:lpstr>
      <vt:lpstr>Building an academic portfolio</vt:lpstr>
      <vt:lpstr>Building an academic portfolio</vt:lpstr>
      <vt:lpstr>PowerPoint Presentation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Kate Saunders</cp:lastModifiedBy>
  <cp:revision>43</cp:revision>
  <dcterms:created xsi:type="dcterms:W3CDTF">2019-02-07T15:31:28Z</dcterms:created>
  <dcterms:modified xsi:type="dcterms:W3CDTF">2024-04-09T13:24:33Z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0x010100BC0802ACB02BD646988490B3517702AB</vt:lpwstr>
  </property>
</Properties>
</file>