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4" r:id="rId3"/>
    <p:sldId id="258" r:id="rId4"/>
    <p:sldId id="265" r:id="rId5"/>
    <p:sldId id="259" r:id="rId6"/>
    <p:sldId id="260" r:id="rId7"/>
    <p:sldId id="261" r:id="rId8"/>
    <p:sldId id="262" r:id="rId9"/>
    <p:sldId id="266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4D279-E0D6-4519-A06C-508E8713B228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A4C53-9643-433E-9BCE-2559B6E19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45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timeline/story</a:t>
            </a:r>
            <a:r>
              <a:rPr lang="en-GB" baseline="0" dirty="0" smtClean="0"/>
              <a:t> so far of telemedicine rollout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EF508-0F81-4CB8-A9C2-40CBB08F311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727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 smtClean="0">
                <a:solidFill>
                  <a:srgbClr val="002060"/>
                </a:solidFill>
              </a:rPr>
              <a:t>Types of call</a:t>
            </a:r>
          </a:p>
          <a:p>
            <a:pPr lvl="1"/>
            <a:r>
              <a:rPr lang="en-GB" sz="2000" dirty="0" smtClean="0"/>
              <a:t>Tablet and PC based calls in prison</a:t>
            </a:r>
          </a:p>
          <a:p>
            <a:pPr lvl="1"/>
            <a:r>
              <a:rPr lang="en-GB" sz="2000" dirty="0" smtClean="0"/>
              <a:t>Call types include prison</a:t>
            </a:r>
            <a:r>
              <a:rPr lang="en-GB" sz="2000" baseline="0" dirty="0" smtClean="0"/>
              <a:t> to prison, prison to remote clinician, prison to hospital, prison to secure hospital </a:t>
            </a:r>
            <a:r>
              <a:rPr lang="en-GB" sz="2000" baseline="0" dirty="0" err="1" smtClean="0"/>
              <a:t>etc</a:t>
            </a:r>
            <a:endParaRPr lang="en-GB" sz="2000" dirty="0" smtClean="0"/>
          </a:p>
          <a:p>
            <a:pPr lvl="1"/>
            <a:r>
              <a:rPr lang="en-GB" sz="2000" dirty="0" smtClean="0"/>
              <a:t>Two way- both the prison user and the remote clinician have their own </a:t>
            </a:r>
            <a:r>
              <a:rPr lang="en-GB" sz="2000" dirty="0" err="1" smtClean="0"/>
              <a:t>Visionable</a:t>
            </a:r>
            <a:r>
              <a:rPr lang="en-GB" sz="2000" dirty="0" smtClean="0"/>
              <a:t> licence (full client)</a:t>
            </a:r>
          </a:p>
          <a:p>
            <a:pPr lvl="1"/>
            <a:r>
              <a:rPr lang="en-GB" sz="2000" dirty="0" smtClean="0"/>
              <a:t>One way – only the prison user has their own </a:t>
            </a:r>
            <a:r>
              <a:rPr lang="en-GB" sz="2000" dirty="0" err="1" smtClean="0"/>
              <a:t>Visionable</a:t>
            </a:r>
            <a:r>
              <a:rPr lang="en-GB" sz="2000" dirty="0" smtClean="0"/>
              <a:t> licence but they send a meeting invite to an </a:t>
            </a:r>
            <a:r>
              <a:rPr lang="en-GB" sz="2000" u="sng" dirty="0" smtClean="0"/>
              <a:t>NHS or approved contact </a:t>
            </a:r>
            <a:r>
              <a:rPr lang="en-GB" sz="2000" dirty="0" smtClean="0"/>
              <a:t>who can join their meeting</a:t>
            </a:r>
          </a:p>
          <a:p>
            <a:pPr lvl="1"/>
            <a:r>
              <a:rPr lang="en-GB" sz="2000" dirty="0" smtClean="0"/>
              <a:t>Community based ‘clinic’ licence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EF508-0F81-4CB8-A9C2-40CBB08F311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24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Security around software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EF508-0F81-4CB8-A9C2-40CBB08F311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715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Webcams for pcs also permitted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EF508-0F81-4CB8-A9C2-40CBB08F311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210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Webcams for pcs also permitted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EF508-0F81-4CB8-A9C2-40CBB08F311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785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12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19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06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584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0459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326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433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80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3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0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346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88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05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31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11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27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42FA4-C1BE-4B89-88CD-567384BBD37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B6B2C8-933B-4C1A-8816-5E5872F4A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52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.edge@ucl.ac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antal.edge@nhs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2687" y="1626670"/>
            <a:ext cx="7766936" cy="432996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Telemedicine rollout for secure and detained settings</a:t>
            </a:r>
            <a:r>
              <a:rPr lang="en-GB" dirty="0" smtClean="0">
                <a:solidFill>
                  <a:srgbClr val="002060"/>
                </a:solidFill>
              </a:rPr>
              <a:t/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/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18</a:t>
            </a:r>
            <a:r>
              <a:rPr lang="en-GB" sz="4800" baseline="30000" dirty="0" smtClean="0">
                <a:solidFill>
                  <a:srgbClr val="002060"/>
                </a:solidFill>
              </a:rPr>
              <a:t>th</a:t>
            </a:r>
            <a:r>
              <a:rPr lang="en-GB" sz="4800" dirty="0" smtClean="0">
                <a:solidFill>
                  <a:srgbClr val="002060"/>
                </a:solidFill>
              </a:rPr>
              <a:t> </a:t>
            </a:r>
            <a:r>
              <a:rPr lang="en-GB" sz="4800" dirty="0" smtClean="0">
                <a:solidFill>
                  <a:srgbClr val="002060"/>
                </a:solidFill>
              </a:rPr>
              <a:t>August 2020</a:t>
            </a:r>
            <a:r>
              <a:rPr lang="en-GB" dirty="0" smtClean="0">
                <a:solidFill>
                  <a:srgbClr val="002060"/>
                </a:solidFill>
              </a:rPr>
              <a:t/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/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sz="3600" dirty="0" smtClean="0">
                <a:solidFill>
                  <a:srgbClr val="002060"/>
                </a:solidFill>
              </a:rPr>
              <a:t>Chantal Edge </a:t>
            </a:r>
            <a:r>
              <a:rPr lang="en-GB" sz="3600" dirty="0" smtClean="0">
                <a:solidFill>
                  <a:srgbClr val="002060"/>
                </a:solidFill>
              </a:rPr>
              <a:t>c.edge@ucl.ac.uk/Chantal.edge@nhs.net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97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95" y="426720"/>
            <a:ext cx="8596668" cy="3423385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National Evaluation 2021</a:t>
            </a:r>
            <a:br>
              <a:rPr lang="en-GB" b="1" dirty="0" smtClean="0">
                <a:solidFill>
                  <a:srgbClr val="00206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/>
            </a:r>
            <a:br>
              <a:rPr lang="en-GB" b="1" dirty="0" smtClean="0">
                <a:solidFill>
                  <a:srgbClr val="00206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>- Access</a:t>
            </a:r>
            <a:br>
              <a:rPr lang="en-GB" b="1" dirty="0" smtClean="0">
                <a:solidFill>
                  <a:srgbClr val="00206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>- </a:t>
            </a:r>
            <a:r>
              <a:rPr lang="en-GB" b="1" dirty="0" smtClean="0">
                <a:solidFill>
                  <a:srgbClr val="002060"/>
                </a:solidFill>
              </a:rPr>
              <a:t>Quality </a:t>
            </a:r>
            <a:br>
              <a:rPr lang="en-GB" b="1" dirty="0" smtClean="0">
                <a:solidFill>
                  <a:srgbClr val="00206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>- Cost</a:t>
            </a:r>
            <a:br>
              <a:rPr lang="en-GB" b="1" dirty="0" smtClean="0">
                <a:solidFill>
                  <a:srgbClr val="002060"/>
                </a:solidFill>
              </a:rPr>
            </a:b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751" y="5206270"/>
            <a:ext cx="10342179" cy="1204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Chantal Edge</a:t>
            </a:r>
          </a:p>
          <a:p>
            <a:pPr marL="0" indent="0">
              <a:buNone/>
            </a:pPr>
            <a:r>
              <a:rPr lang="en-GB" sz="3200" dirty="0" smtClean="0">
                <a:hlinkClick r:id="rId3"/>
              </a:rPr>
              <a:t>c.edge@ucl.ac.uk /</a:t>
            </a:r>
            <a:r>
              <a:rPr lang="en-GB" sz="3200" dirty="0" smtClean="0"/>
              <a:t> </a:t>
            </a:r>
            <a:r>
              <a:rPr lang="en-GB" sz="3200" dirty="0" smtClean="0">
                <a:hlinkClick r:id="rId4"/>
              </a:rPr>
              <a:t>Chantal.edge@nhs.net</a:t>
            </a:r>
            <a:r>
              <a:rPr lang="en-GB" sz="3200" dirty="0" smtClean="0"/>
              <a:t> </a:t>
            </a:r>
            <a:endParaRPr lang="en-GB" sz="3200" dirty="0"/>
          </a:p>
          <a:p>
            <a:pPr marL="0" indent="0">
              <a:buNone/>
            </a:pPr>
            <a:endParaRPr lang="en-GB" sz="2800" dirty="0" smtClean="0"/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b="1" dirty="0" smtClean="0"/>
          </a:p>
          <a:p>
            <a:pPr lvl="1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365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7468" y="763370"/>
            <a:ext cx="797546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/>
              <a:t>All digital technology (hardware and software) deployed in prisons must be approved centrally by the national HMPPS Information Management and Cybersecurity teams</a:t>
            </a:r>
          </a:p>
          <a:p>
            <a:pPr algn="ctr"/>
            <a:endParaRPr lang="en-GB" sz="3600" b="1" dirty="0" smtClean="0"/>
          </a:p>
          <a:p>
            <a:pPr algn="ctr"/>
            <a:r>
              <a:rPr lang="en-GB" sz="3600" b="1" dirty="0" smtClean="0"/>
              <a:t>Local Governor approval is not sufficient alone…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2829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7783" y="137255"/>
            <a:ext cx="1431135" cy="10970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4918" y="1440586"/>
            <a:ext cx="1080219" cy="91790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306011" y="527067"/>
            <a:ext cx="3964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Jan 2020 </a:t>
            </a:r>
            <a:r>
              <a:rPr lang="en-GB" dirty="0" smtClean="0"/>
              <a:t>COVID-19 cases in England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238634" y="1498727"/>
            <a:ext cx="7330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Feb-Mar 2020 </a:t>
            </a:r>
            <a:r>
              <a:rPr lang="en-GB" dirty="0" smtClean="0"/>
              <a:t>Community settings started shifting to digital delivery of healthcare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306011" y="2659547"/>
            <a:ext cx="79754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Mar 2020 </a:t>
            </a:r>
            <a:r>
              <a:rPr lang="en-GB" dirty="0" smtClean="0"/>
              <a:t>NHSE H&amp;J start working with HMPPS to assure a prison telemedicine model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1139" y="2783662"/>
            <a:ext cx="1287779" cy="6201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9032" y="2751114"/>
            <a:ext cx="756316" cy="31943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306012" y="3820368"/>
            <a:ext cx="73305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Apr 2020 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Agreement reached on secure software options for use in prisons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Policy changed to allow use of secure </a:t>
            </a:r>
            <a:r>
              <a:rPr lang="en-GB" b="1" u="sng" dirty="0" smtClean="0"/>
              <a:t>4G tablets </a:t>
            </a:r>
            <a:r>
              <a:rPr lang="en-GB" dirty="0" smtClean="0"/>
              <a:t>in prisons for telemedicine and access to medical notes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1618" y="3769600"/>
            <a:ext cx="685572" cy="9105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3460" y="4619941"/>
            <a:ext cx="1599899" cy="36253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306010" y="5654399"/>
            <a:ext cx="79754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May-Aug 2020 </a:t>
            </a:r>
            <a:r>
              <a:rPr lang="en-GB" dirty="0" smtClean="0"/>
              <a:t>Design, purchase and rollout of telemedicine and</a:t>
            </a:r>
          </a:p>
          <a:p>
            <a:r>
              <a:rPr lang="en-GB" dirty="0" smtClean="0"/>
              <a:t> tablets to 135 sites in England including prisons, IRCs and CYPSE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2716" y="5381560"/>
            <a:ext cx="1240663" cy="1192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68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5080" y="503488"/>
            <a:ext cx="970631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/>
              <a:t>Every English prison, IRC and CYPSE will receive:</a:t>
            </a:r>
          </a:p>
          <a:p>
            <a:endParaRPr lang="en-GB" sz="3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err="1" smtClean="0"/>
              <a:t>Visionable</a:t>
            </a:r>
            <a:r>
              <a:rPr lang="en-GB" sz="3600" dirty="0" smtClean="0"/>
              <a:t> software licences</a:t>
            </a:r>
          </a:p>
          <a:p>
            <a:endParaRPr lang="en-GB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4G tablet enabled for telemedicine and access to </a:t>
            </a:r>
            <a:r>
              <a:rPr lang="en-GB" sz="3600" dirty="0" err="1" smtClean="0"/>
              <a:t>SystmOne</a:t>
            </a:r>
            <a:endParaRPr lang="en-GB" sz="3600" dirty="0" smtClean="0"/>
          </a:p>
          <a:p>
            <a:endParaRPr lang="en-GB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Webcams for PC based telemedicine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2 year pilot (June 20-22)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09493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434" y="123474"/>
            <a:ext cx="5823285" cy="664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152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42" y="168693"/>
            <a:ext cx="5945436" cy="651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18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81775" y="1057772"/>
            <a:ext cx="3224770" cy="260726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291261" y="4390609"/>
            <a:ext cx="24985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GB" sz="2000" dirty="0"/>
              <a:t>Prison to prison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70841" y="2347376"/>
            <a:ext cx="2527156" cy="2043233"/>
          </a:xfrm>
          <a:prstGeom prst="rect">
            <a:avLst/>
          </a:prstGeom>
        </p:spPr>
      </p:pic>
      <p:sp>
        <p:nvSpPr>
          <p:cNvPr id="11" name="Left-Right Arrow 10"/>
          <p:cNvSpPr/>
          <p:nvPr/>
        </p:nvSpPr>
        <p:spPr>
          <a:xfrm>
            <a:off x="7239706" y="3184190"/>
            <a:ext cx="1044739" cy="504348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70841" y="136228"/>
            <a:ext cx="1113555" cy="133246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8536" y="2676538"/>
            <a:ext cx="593144" cy="78781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43970" y="2757784"/>
            <a:ext cx="899213" cy="728236"/>
          </a:xfrm>
          <a:prstGeom prst="rect">
            <a:avLst/>
          </a:prstGeom>
        </p:spPr>
      </p:pic>
      <p:sp>
        <p:nvSpPr>
          <p:cNvPr id="18" name="Right Arrow 17"/>
          <p:cNvSpPr/>
          <p:nvPr/>
        </p:nvSpPr>
        <p:spPr>
          <a:xfrm flipH="1">
            <a:off x="2995869" y="3113845"/>
            <a:ext cx="869379" cy="5489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 rot="-1800000">
            <a:off x="7399064" y="1031399"/>
            <a:ext cx="869379" cy="5489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Arrow 19"/>
          <p:cNvSpPr/>
          <p:nvPr/>
        </p:nvSpPr>
        <p:spPr>
          <a:xfrm rot="1800000" flipH="1">
            <a:off x="3319876" y="999391"/>
            <a:ext cx="869379" cy="5489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8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75088" y="232300"/>
            <a:ext cx="1733913" cy="160369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>
            <a:grayscl/>
          </a:blip>
          <a:stretch>
            <a:fillRect/>
          </a:stretch>
        </p:blipFill>
        <p:spPr>
          <a:xfrm>
            <a:off x="1126772" y="2786911"/>
            <a:ext cx="1733913" cy="1603698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7320066" y="1554089"/>
            <a:ext cx="36202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000" dirty="0"/>
              <a:t>Prison to </a:t>
            </a:r>
            <a:r>
              <a:rPr lang="en-GB" sz="2000" dirty="0" smtClean="0"/>
              <a:t>remote clinician</a:t>
            </a:r>
          </a:p>
          <a:p>
            <a:pPr lvl="1"/>
            <a:r>
              <a:rPr lang="en-GB" sz="2000" dirty="0" smtClean="0"/>
              <a:t>e.g. GP at home/hub</a:t>
            </a:r>
            <a:endParaRPr lang="en-GB" sz="2000" dirty="0"/>
          </a:p>
        </p:txBody>
      </p:sp>
      <p:sp>
        <p:nvSpPr>
          <p:cNvPr id="25" name="Rectangle 24"/>
          <p:cNvSpPr/>
          <p:nvPr/>
        </p:nvSpPr>
        <p:spPr>
          <a:xfrm>
            <a:off x="638645" y="4328600"/>
            <a:ext cx="27101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GB" sz="2000" dirty="0"/>
              <a:t>Prison to </a:t>
            </a:r>
            <a:r>
              <a:rPr lang="en-GB" sz="2000" dirty="0" smtClean="0"/>
              <a:t>hospital </a:t>
            </a:r>
            <a:endParaRPr lang="en-GB" sz="2000" dirty="0"/>
          </a:p>
        </p:txBody>
      </p:sp>
      <p:sp>
        <p:nvSpPr>
          <p:cNvPr id="26" name="Rectangle 25"/>
          <p:cNvSpPr/>
          <p:nvPr/>
        </p:nvSpPr>
        <p:spPr>
          <a:xfrm>
            <a:off x="202923" y="1820583"/>
            <a:ext cx="34411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GB" sz="2000" dirty="0"/>
              <a:t>Prison </a:t>
            </a:r>
            <a:r>
              <a:rPr lang="en-GB" sz="2000" dirty="0" smtClean="0"/>
              <a:t>to psychiatrist at </a:t>
            </a:r>
          </a:p>
          <a:p>
            <a:pPr lvl="1"/>
            <a:r>
              <a:rPr lang="en-GB" sz="2000" dirty="0" smtClean="0"/>
              <a:t>secure hospital </a:t>
            </a:r>
            <a:endParaRPr lang="en-GB" sz="2000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9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561988" y="510634"/>
            <a:ext cx="959343" cy="1051507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0" y="5191171"/>
            <a:ext cx="119639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000" dirty="0"/>
              <a:t>Two way- both the prison user and the remote clinician have their own </a:t>
            </a:r>
            <a:r>
              <a:rPr lang="en-GB" sz="2000" dirty="0" err="1"/>
              <a:t>Visionable</a:t>
            </a:r>
            <a:r>
              <a:rPr lang="en-GB" sz="2000" dirty="0"/>
              <a:t> licence (full client</a:t>
            </a:r>
            <a:r>
              <a:rPr lang="en-GB" sz="2000" dirty="0" smtClean="0"/>
              <a:t>)</a:t>
            </a:r>
          </a:p>
          <a:p>
            <a:pPr lvl="1"/>
            <a:endParaRPr lang="en-GB" sz="1000" dirty="0"/>
          </a:p>
          <a:p>
            <a:pPr lvl="1"/>
            <a:r>
              <a:rPr lang="en-GB" sz="2000" dirty="0"/>
              <a:t>One way – only the prison user has their own </a:t>
            </a:r>
            <a:r>
              <a:rPr lang="en-GB" sz="2000" dirty="0" err="1"/>
              <a:t>Visionable</a:t>
            </a:r>
            <a:r>
              <a:rPr lang="en-GB" sz="2000" dirty="0"/>
              <a:t> licence but they send a meeting invite to an </a:t>
            </a:r>
            <a:r>
              <a:rPr lang="en-GB" sz="2000" u="sng" dirty="0"/>
              <a:t>NHS or approved contact </a:t>
            </a:r>
            <a:r>
              <a:rPr lang="en-GB" sz="2000" dirty="0"/>
              <a:t>who can join their </a:t>
            </a:r>
            <a:r>
              <a:rPr lang="en-GB" sz="2000" dirty="0" smtClean="0"/>
              <a:t>meeting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451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7466" y="438392"/>
            <a:ext cx="8596668" cy="949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b="1" dirty="0" smtClean="0">
                <a:solidFill>
                  <a:srgbClr val="002060"/>
                </a:solidFill>
              </a:rPr>
              <a:t>Audit – criteria for software use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0427" y="1504969"/>
            <a:ext cx="9328580" cy="40129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</a:rPr>
              <a:t>HMPPS may audit… </a:t>
            </a:r>
          </a:p>
          <a:p>
            <a:r>
              <a:rPr lang="en-GB" sz="2800" dirty="0" smtClean="0"/>
              <a:t>User names</a:t>
            </a:r>
          </a:p>
          <a:p>
            <a:r>
              <a:rPr lang="en-GB" sz="2800" dirty="0" smtClean="0"/>
              <a:t>Call duration</a:t>
            </a:r>
          </a:p>
          <a:p>
            <a:r>
              <a:rPr lang="en-GB" sz="2800" dirty="0" smtClean="0"/>
              <a:t>Contacts dialled/invited to meetings</a:t>
            </a:r>
          </a:p>
          <a:p>
            <a:r>
              <a:rPr lang="en-GB" sz="2800" dirty="0" smtClean="0"/>
              <a:t>Approved contacts added to the telemedicine system</a:t>
            </a:r>
          </a:p>
          <a:p>
            <a:pPr marL="0" indent="0" algn="ctr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Accountability and misappropriation</a:t>
            </a:r>
            <a:endParaRPr lang="en-GB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000" dirty="0" smtClean="0"/>
          </a:p>
          <a:p>
            <a:endParaRPr lang="en-GB" sz="2000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b="1" dirty="0" smtClean="0"/>
          </a:p>
          <a:p>
            <a:pPr lvl="1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50089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97" y="128337"/>
            <a:ext cx="8596668" cy="949693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Joining a meeting as a guest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197" y="1240663"/>
            <a:ext cx="9391270" cy="4399741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Confirm with the secure setting healthcare team you would like to do a video assessment</a:t>
            </a:r>
          </a:p>
          <a:p>
            <a:r>
              <a:rPr lang="en-GB" sz="3200" dirty="0" smtClean="0"/>
              <a:t>Set a time/date for the assessment</a:t>
            </a:r>
          </a:p>
          <a:p>
            <a:r>
              <a:rPr lang="en-GB" sz="3200" dirty="0" smtClean="0"/>
              <a:t>Provide your email address (NHS)</a:t>
            </a:r>
          </a:p>
          <a:p>
            <a:r>
              <a:rPr lang="en-GB" sz="3200" dirty="0" smtClean="0"/>
              <a:t>Pre-warn the healthcare team if anyone else needs to take your place for the assessment</a:t>
            </a:r>
          </a:p>
          <a:p>
            <a:r>
              <a:rPr lang="en-GB" sz="3200" dirty="0" smtClean="0"/>
              <a:t>Join the meeting on the day!</a:t>
            </a:r>
          </a:p>
          <a:p>
            <a:pPr marL="0" indent="0">
              <a:buNone/>
            </a:pPr>
            <a:endParaRPr lang="en-GB" sz="3200" dirty="0" smtClean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2800" dirty="0" smtClean="0"/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b="1" dirty="0" smtClean="0"/>
          </a:p>
          <a:p>
            <a:pPr lvl="1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1787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7368124598B54B92BBA730382948BD" ma:contentTypeVersion="12" ma:contentTypeDescription="Create a new document." ma:contentTypeScope="" ma:versionID="0893b2bcfe79b7bb2ff0d19fff6a8f7c">
  <xsd:schema xmlns:xsd="http://www.w3.org/2001/XMLSchema" xmlns:xs="http://www.w3.org/2001/XMLSchema" xmlns:p="http://schemas.microsoft.com/office/2006/metadata/properties" xmlns:ns2="62fc13af-f47b-4d06-970b-70b46bd995c3" xmlns:ns3="cb95ad5b-d7bd-41a9-aa8c-837afd1c8c71" targetNamespace="http://schemas.microsoft.com/office/2006/metadata/properties" ma:root="true" ma:fieldsID="f6da41c64423fc5b2f8a1001842fb7d9" ns2:_="" ns3:_="">
    <xsd:import namespace="62fc13af-f47b-4d06-970b-70b46bd995c3"/>
    <xsd:import namespace="cb95ad5b-d7bd-41a9-aa8c-837afd1c8c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fc13af-f47b-4d06-970b-70b46bd995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5ad5b-d7bd-41a9-aa8c-837afd1c8c7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BC370D-EE51-4722-A512-AC76405FBF16}"/>
</file>

<file path=customXml/itemProps2.xml><?xml version="1.0" encoding="utf-8"?>
<ds:datastoreItem xmlns:ds="http://schemas.openxmlformats.org/officeDocument/2006/customXml" ds:itemID="{7E1F86DA-57DF-4720-BF26-22B354BDBDEA}"/>
</file>

<file path=customXml/itemProps3.xml><?xml version="1.0" encoding="utf-8"?>
<ds:datastoreItem xmlns:ds="http://schemas.openxmlformats.org/officeDocument/2006/customXml" ds:itemID="{35911528-A2F9-4034-8691-690C80299A74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2576</TotalTime>
  <Words>449</Words>
  <Application>Microsoft Office PowerPoint</Application>
  <PresentationFormat>Widescreen</PresentationFormat>
  <Paragraphs>81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Telemedicine rollout for secure and detained settings  18th August 2020  Chantal Edge c.edge@ucl.ac.uk/Chantal.edge@nhs.net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Joining a meeting as a guest</vt:lpstr>
      <vt:lpstr>National Evaluation 2021  - Access - Quality  - Cost </vt:lpstr>
    </vt:vector>
  </TitlesOfParts>
  <Company>University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Telemedicine rollout for secure and detained settings  18th August 2020  Chantal Edge c.edge@ucl.ac.uk/Chantal.edge@nhs.net</dc:title>
  <dc:creator>Edge, Chantal</dc:creator>
  <cp:lastModifiedBy>Edge, Chantal</cp:lastModifiedBy>
  <cp:revision>3</cp:revision>
  <dcterms:created xsi:type="dcterms:W3CDTF">2020-08-03T16:35:09Z</dcterms:created>
  <dcterms:modified xsi:type="dcterms:W3CDTF">2020-08-05T11:31:39Z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0x010100737368124598B54B92BBA730382948BD</vt:lpwstr>
  </property>
</Properties>
</file>