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4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14"/>
    <p:restoredTop sz="94632"/>
  </p:normalViewPr>
  <p:slideViewPr>
    <p:cSldViewPr snapToGrid="0" snapToObjects="1">
      <p:cViewPr varScale="1">
        <p:scale>
          <a:sx n="76" d="100"/>
          <a:sy n="76" d="100"/>
        </p:scale>
        <p:origin x="20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50B0-3B31-F344-B802-C203C27C4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AC6B7-01F8-0E46-A5D2-A87F252F3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962EC-1FF2-364C-ABB9-05BB3435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A583-A181-AB4C-8602-F7EA6E00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1A68F-CDA8-4546-861F-EE4867F9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4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A34D1-3765-D146-B9CD-48DDE530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C9C4-38FE-534F-8F2F-351D73702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CA376-7078-4743-B0BF-C6587ADA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AE7A1-9825-0F4D-A51F-6B52BA06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3B4DC-6D30-5C47-8A23-2D472A97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7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E8932-CAB1-CA45-9103-7FC91550C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2A710-511B-DE4D-B760-189350207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31AE5-A370-BA4F-88D6-3CAE955E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2A87F-888F-3A40-8653-FBC886A2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9E826-06C8-A242-BAD6-7AF97DCA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1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C5BF-6018-F540-A853-1F70A3D1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AC1A7-642F-CE40-AB0B-D673DB0C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E9DD-E06E-714B-8B26-828F29BE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E4897-2041-C54A-8D87-418E7C78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CDB15-A551-094E-8D7F-24DA7DA5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7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C7E8-489B-D84B-AF53-A515102E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9A9CB-A4CD-8142-9BA3-AFC54DD1B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C096D-25A5-314E-8C21-6F84F9F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60656-8838-2641-9185-DAA38A72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4BF21-0D9F-D34E-9B1D-A3E8362F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9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28AD-C06A-E14E-96E7-40799A5C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40261-6B72-6246-81EC-53F4FAD15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9640-1018-F144-8431-13D74B58B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726FF-5536-0544-B512-3141B34D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7730-1223-434A-998E-60678DCB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1D20E-EA89-3A47-8C06-F1E279C1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4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4B10-5F47-C942-9789-0B174B66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DAE1F-0AFE-254D-B659-C8E87AAAE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B33DE-3C59-BA40-B67B-1F39EA63F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D0EA0-4BFE-8C46-A016-346A0216C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86B67-F180-F143-8D3B-014114777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A42FE-8526-BD47-82D0-FAE7CD15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E3566-2A9B-6B4D-9090-948987AB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2BD1F-8B97-184A-8FBD-0A064A0D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DE37-0B4B-B64A-A970-372510CE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38056-2BEE-CF47-8FF7-696EF42B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D9375-26E6-F34E-8DC4-349AF1E2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A65FA-588E-ED49-9DA2-5B292D1D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5FFBC-8695-F143-BABB-58766C6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45872-2EA5-084F-8CDA-63EB985E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AB898-E6B0-2B40-9864-BE17D4AA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3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FFBC-4187-C64C-A524-C11F1739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8A3E1-5485-B64A-B465-87C94EA59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B7A6E-58F0-3648-9A8C-683F621D0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174BB-DDCD-8945-AC1C-F1738F41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29172-15E6-6E44-8B36-CC2F03DD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FD779-A679-1142-ABA8-63750ECD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4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69B5-217E-A745-91FA-BAA64FAE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DDDF1-CC48-8541-A3FB-E5EE7A27F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8344E-2EE1-9744-9BA2-939C1E05B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B7FF2-CE05-844B-ABE7-599E431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31603-9359-8345-B9E2-35D685F9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C3CE3-575E-D040-9640-53DD881A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A7752-570C-604D-9D6F-3D02FA35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BA6E1-9B82-E54C-AA9D-EE5034B7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62F6C-1912-794D-9AA0-B3D10453D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7E4D-59A8-3E47-8D70-7E9578BB7369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AEE5-F29A-BF4A-90EB-D3D7AE653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7EAB8-9CD0-B349-874D-4E04FA242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0451A-BBB6-D441-8344-8D1CA36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3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C6DCB-0B73-1E49-AFB7-B89521C0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Sophie Pilgrim</a:t>
            </a:r>
            <a:br>
              <a:rPr lang="en-US" sz="6000" dirty="0"/>
            </a:br>
            <a:r>
              <a:rPr lang="en-US" sz="6000" dirty="0"/>
              <a:t>Director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FBE54E2-3DA2-C540-B1AE-993EFBCB6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4" r="2" b="2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5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erson standing in a room&#10;&#10;Description automatically generated">
            <a:extLst>
              <a:ext uri="{FF2B5EF4-FFF2-40B4-BE49-F238E27FC236}">
                <a16:creationId xmlns:a16="http://schemas.microsoft.com/office/drawing/2014/main" id="{01D62730-32EE-C84F-A02A-B96EAC39A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700" b="90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9" name="Rectangle 6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8779F-D743-2B43-9918-FD56DAED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Kindred supports 700 families a year… a small number have autism, LD and mental health issues</a:t>
            </a:r>
            <a:br>
              <a:rPr lang="en-US" sz="3400"/>
            </a:br>
            <a:endParaRPr lang="en-US" sz="3400"/>
          </a:p>
        </p:txBody>
      </p:sp>
      <p:sp>
        <p:nvSpPr>
          <p:cNvPr id="70" name="Rectangle 6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11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IMG_1345.JPG">
            <a:extLst>
              <a:ext uri="{FF2B5EF4-FFF2-40B4-BE49-F238E27FC236}">
                <a16:creationId xmlns:a16="http://schemas.microsoft.com/office/drawing/2014/main" id="{6E6B4356-7499-3547-9A14-375422387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18" t="7697" b="139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086A5-14BC-3646-9017-9D5F7E94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Kindred is a parent led charity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15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D3526DFD-E927-CD46-9E39-F4D117F3C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1" r="28757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CE653-A664-E348-846A-7D19ADC4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Rian and his mum, Charlie</a:t>
            </a:r>
            <a:br>
              <a:rPr lang="en-US" sz="4800" dirty="0"/>
            </a:b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57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5057-B5AE-DF40-9D90-1860653B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Disability Discrimination Claims (ASN Tribunals)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C781A6-E63A-4F6D-9B26-E69AD850E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Transport to school:</a:t>
            </a:r>
          </a:p>
          <a:p>
            <a:r>
              <a:rPr lang="en-US" sz="2000" dirty="0"/>
              <a:t>Drivers and escorts trained in CPR and First Aid (for epilepsy)</a:t>
            </a:r>
          </a:p>
          <a:p>
            <a:r>
              <a:rPr lang="en-US" sz="2000" dirty="0"/>
              <a:t>Vehicles are big enough (wheelchair accessible and ensuring children are far enough apart)</a:t>
            </a:r>
          </a:p>
          <a:p>
            <a:r>
              <a:rPr lang="en-US" sz="2000" dirty="0"/>
              <a:t>Journey time</a:t>
            </a:r>
          </a:p>
          <a:p>
            <a:r>
              <a:rPr lang="en-US" sz="2000" dirty="0"/>
              <a:t>Shared transport</a:t>
            </a:r>
          </a:p>
          <a:p>
            <a:r>
              <a:rPr lang="en-US" sz="2000" dirty="0"/>
              <a:t>Ratio of adults</a:t>
            </a:r>
          </a:p>
          <a:p>
            <a:r>
              <a:rPr lang="en-US" sz="2000" dirty="0"/>
              <a:t>Getting dropped at respite care</a:t>
            </a:r>
          </a:p>
        </p:txBody>
      </p:sp>
      <p:pic>
        <p:nvPicPr>
          <p:cNvPr id="5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72D2B634-5C18-624F-9A13-7AC375266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74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9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24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uilding, person, standing, cat&#10;&#10;Description automatically generated">
            <a:extLst>
              <a:ext uri="{FF2B5EF4-FFF2-40B4-BE49-F238E27FC236}">
                <a16:creationId xmlns:a16="http://schemas.microsoft.com/office/drawing/2014/main" id="{04F37E07-E8EB-264C-8083-9CB65C6FB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559" r="1" b="1"/>
          <a:stretch/>
        </p:blipFill>
        <p:spPr>
          <a:xfrm rot="5400000">
            <a:off x="5565619" y="231924"/>
            <a:ext cx="6858000" cy="63941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5E5196-4158-0F41-884B-DB724399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Callum and Anthony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CBDE6F53-5AF1-48F1-88AA-7EA28A74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7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7F689-D881-0841-9D5D-928AC719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Conclusions from a parent perspective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26B5-B34F-D949-B564-4D1812C4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1" y="2814469"/>
            <a:ext cx="10310169" cy="3670844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en-US" sz="3000" dirty="0"/>
              <a:t>Improve decision making regarding significant care packages</a:t>
            </a:r>
          </a:p>
          <a:p>
            <a:pPr>
              <a:buFontTx/>
              <a:buChar char="-"/>
            </a:pPr>
            <a:endParaRPr lang="en-US" sz="3000" dirty="0"/>
          </a:p>
          <a:p>
            <a:pPr>
              <a:buFontTx/>
              <a:buChar char="-"/>
            </a:pPr>
            <a:r>
              <a:rPr lang="en-US" sz="3000" dirty="0"/>
              <a:t>Invest in CAMHS LD Teams (address the discrimination against this group of children in terms of psychiatric services)</a:t>
            </a:r>
          </a:p>
          <a:p>
            <a:pPr>
              <a:buFontTx/>
              <a:buChar char="-"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- Fund a National LD CAMHS Professional Network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85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Macintosh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Sophie Pilgrim Director</vt:lpstr>
      <vt:lpstr>Kindred supports 700 families a year… a small number have autism, LD and mental health issues </vt:lpstr>
      <vt:lpstr>Kindred is a parent led charity</vt:lpstr>
      <vt:lpstr>Rian and his mum, Charlie </vt:lpstr>
      <vt:lpstr>Disability Discrimination Claims (ASN Tribunals)</vt:lpstr>
      <vt:lpstr>Callum and Anthony</vt:lpstr>
      <vt:lpstr>Conclusions from a parent perspective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Sophie Pilgrim Director</dc:title>
  <dc:creator>Sophie Pilgrim</dc:creator>
  <cp:lastModifiedBy>Sophie Pilgrim</cp:lastModifiedBy>
  <cp:revision>1</cp:revision>
  <dcterms:created xsi:type="dcterms:W3CDTF">2020-09-04T12:19:48Z</dcterms:created>
  <dcterms:modified xsi:type="dcterms:W3CDTF">2020-09-04T12:19:55Z</dcterms:modified>
</cp:coreProperties>
</file>