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8" r:id="rId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EC12C01-E057-48F1-8B46-B40E65B9AC9B}" v="118" dt="2021-10-20T12:23:19.83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7" autoAdjust="0"/>
    <p:restoredTop sz="94660"/>
  </p:normalViewPr>
  <p:slideViewPr>
    <p:cSldViewPr snapToGrid="0">
      <p:cViewPr>
        <p:scale>
          <a:sx n="130" d="100"/>
          <a:sy n="130" d="100"/>
        </p:scale>
        <p:origin x="110" y="-18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microsoft.com/office/2015/10/relationships/revisionInfo" Target="revisionInfo.xml"/><Relationship Id="rId3" Type="http://schemas.openxmlformats.org/officeDocument/2006/relationships/presProps" Target="presProps.xml"/><Relationship Id="rId7" Type="http://schemas.microsoft.com/office/2016/11/relationships/changesInfo" Target="changesInfos/changesInfo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11" Type="http://schemas.openxmlformats.org/officeDocument/2006/relationships/customXml" Target="../customXml/item3.xml"/><Relationship Id="rId5" Type="http://schemas.openxmlformats.org/officeDocument/2006/relationships/theme" Target="theme/theme1.xml"/><Relationship Id="rId10" Type="http://schemas.openxmlformats.org/officeDocument/2006/relationships/customXml" Target="../customXml/item2.xml"/><Relationship Id="rId4" Type="http://schemas.openxmlformats.org/officeDocument/2006/relationships/viewProps" Target="viewProps.xml"/><Relationship Id="rId9" Type="http://schemas.openxmlformats.org/officeDocument/2006/relationships/customXml" Target="../customXml/item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ew Emma (RNU) Oxford Health" userId="e8d3d5fc-693e-4a60-a2d2-71e8bec3ad61" providerId="ADAL" clId="{8EC12C01-E057-48F1-8B46-B40E65B9AC9B}"/>
    <pc:docChg chg="undo redo custSel addSld delSld modSld">
      <pc:chgData name="New Emma (RNU) Oxford Health" userId="e8d3d5fc-693e-4a60-a2d2-71e8bec3ad61" providerId="ADAL" clId="{8EC12C01-E057-48F1-8B46-B40E65B9AC9B}" dt="2021-10-20T12:28:26.541" v="4076" actId="171"/>
      <pc:docMkLst>
        <pc:docMk/>
      </pc:docMkLst>
      <pc:sldChg chg="addSp delSp modSp mod setBg">
        <pc:chgData name="New Emma (RNU) Oxford Health" userId="e8d3d5fc-693e-4a60-a2d2-71e8bec3ad61" providerId="ADAL" clId="{8EC12C01-E057-48F1-8B46-B40E65B9AC9B}" dt="2021-10-20T12:28:26.541" v="4076" actId="171"/>
        <pc:sldMkLst>
          <pc:docMk/>
          <pc:sldMk cId="1860289023" sldId="258"/>
        </pc:sldMkLst>
        <pc:spChg chg="mod">
          <ac:chgData name="New Emma (RNU) Oxford Health" userId="e8d3d5fc-693e-4a60-a2d2-71e8bec3ad61" providerId="ADAL" clId="{8EC12C01-E057-48F1-8B46-B40E65B9AC9B}" dt="2021-10-20T10:36:06.687" v="3563" actId="20577"/>
          <ac:spMkLst>
            <pc:docMk/>
            <pc:sldMk cId="1860289023" sldId="258"/>
            <ac:spMk id="2" creationId="{00000000-0000-0000-0000-000000000000}"/>
          </ac:spMkLst>
        </pc:spChg>
        <pc:spChg chg="del">
          <ac:chgData name="New Emma (RNU) Oxford Health" userId="e8d3d5fc-693e-4a60-a2d2-71e8bec3ad61" providerId="ADAL" clId="{8EC12C01-E057-48F1-8B46-B40E65B9AC9B}" dt="2021-10-17T23:52:21.815" v="269" actId="478"/>
          <ac:spMkLst>
            <pc:docMk/>
            <pc:sldMk cId="1860289023" sldId="258"/>
            <ac:spMk id="3" creationId="{00000000-0000-0000-0000-000000000000}"/>
          </ac:spMkLst>
        </pc:spChg>
        <pc:spChg chg="mod">
          <ac:chgData name="New Emma (RNU) Oxford Health" userId="e8d3d5fc-693e-4a60-a2d2-71e8bec3ad61" providerId="ADAL" clId="{8EC12C01-E057-48F1-8B46-B40E65B9AC9B}" dt="2021-10-18T07:24:22.136" v="3145" actId="114"/>
          <ac:spMkLst>
            <pc:docMk/>
            <pc:sldMk cId="1860289023" sldId="258"/>
            <ac:spMk id="4" creationId="{00000000-0000-0000-0000-000000000000}"/>
          </ac:spMkLst>
        </pc:spChg>
        <pc:spChg chg="mod">
          <ac:chgData name="New Emma (RNU) Oxford Health" userId="e8d3d5fc-693e-4a60-a2d2-71e8bec3ad61" providerId="ADAL" clId="{8EC12C01-E057-48F1-8B46-B40E65B9AC9B}" dt="2021-10-20T10:49:50.357" v="3961" actId="255"/>
          <ac:spMkLst>
            <pc:docMk/>
            <pc:sldMk cId="1860289023" sldId="258"/>
            <ac:spMk id="5" creationId="{00000000-0000-0000-0000-000000000000}"/>
          </ac:spMkLst>
        </pc:spChg>
        <pc:spChg chg="del mod">
          <ac:chgData name="New Emma (RNU) Oxford Health" userId="e8d3d5fc-693e-4a60-a2d2-71e8bec3ad61" providerId="ADAL" clId="{8EC12C01-E057-48F1-8B46-B40E65B9AC9B}" dt="2021-10-18T00:11:10.985" v="799" actId="478"/>
          <ac:spMkLst>
            <pc:docMk/>
            <pc:sldMk cId="1860289023" sldId="258"/>
            <ac:spMk id="7" creationId="{00000000-0000-0000-0000-000000000000}"/>
          </ac:spMkLst>
        </pc:spChg>
        <pc:spChg chg="add del mod">
          <ac:chgData name="New Emma (RNU) Oxford Health" userId="e8d3d5fc-693e-4a60-a2d2-71e8bec3ad61" providerId="ADAL" clId="{8EC12C01-E057-48F1-8B46-B40E65B9AC9B}" dt="2021-10-18T00:05:22.424" v="682"/>
          <ac:spMkLst>
            <pc:docMk/>
            <pc:sldMk cId="1860289023" sldId="258"/>
            <ac:spMk id="9" creationId="{A751114F-7366-4546-946E-13C08197B92A}"/>
          </ac:spMkLst>
        </pc:spChg>
        <pc:spChg chg="add del">
          <ac:chgData name="New Emma (RNU) Oxford Health" userId="e8d3d5fc-693e-4a60-a2d2-71e8bec3ad61" providerId="ADAL" clId="{8EC12C01-E057-48F1-8B46-B40E65B9AC9B}" dt="2021-10-18T01:29:00.235" v="3137" actId="478"/>
          <ac:spMkLst>
            <pc:docMk/>
            <pc:sldMk cId="1860289023" sldId="258"/>
            <ac:spMk id="16" creationId="{00000000-0000-0000-0000-000000000000}"/>
          </ac:spMkLst>
        </pc:spChg>
        <pc:spChg chg="mod">
          <ac:chgData name="New Emma (RNU) Oxford Health" userId="e8d3d5fc-693e-4a60-a2d2-71e8bec3ad61" providerId="ADAL" clId="{8EC12C01-E057-48F1-8B46-B40E65B9AC9B}" dt="2021-10-18T01:10:50.983" v="2851" actId="14100"/>
          <ac:spMkLst>
            <pc:docMk/>
            <pc:sldMk cId="1860289023" sldId="258"/>
            <ac:spMk id="20" creationId="{00000000-0000-0000-0000-000000000000}"/>
          </ac:spMkLst>
        </pc:spChg>
        <pc:spChg chg="mod">
          <ac:chgData name="New Emma (RNU) Oxford Health" userId="e8d3d5fc-693e-4a60-a2d2-71e8bec3ad61" providerId="ADAL" clId="{8EC12C01-E057-48F1-8B46-B40E65B9AC9B}" dt="2021-10-18T01:18:25.394" v="2929" actId="207"/>
          <ac:spMkLst>
            <pc:docMk/>
            <pc:sldMk cId="1860289023" sldId="258"/>
            <ac:spMk id="21" creationId="{00000000-0000-0000-0000-000000000000}"/>
          </ac:spMkLst>
        </pc:spChg>
        <pc:spChg chg="add del mod">
          <ac:chgData name="New Emma (RNU) Oxford Health" userId="e8d3d5fc-693e-4a60-a2d2-71e8bec3ad61" providerId="ADAL" clId="{8EC12C01-E057-48F1-8B46-B40E65B9AC9B}" dt="2021-10-18T01:28:57.782" v="3135"/>
          <ac:spMkLst>
            <pc:docMk/>
            <pc:sldMk cId="1860289023" sldId="258"/>
            <ac:spMk id="22" creationId="{A27EE089-7FC8-467B-857D-76CF1C8C0D85}"/>
          </ac:spMkLst>
        </pc:spChg>
        <pc:spChg chg="mod">
          <ac:chgData name="New Emma (RNU) Oxford Health" userId="e8d3d5fc-693e-4a60-a2d2-71e8bec3ad61" providerId="ADAL" clId="{8EC12C01-E057-48F1-8B46-B40E65B9AC9B}" dt="2021-10-18T01:15:44.063" v="2880" actId="14100"/>
          <ac:spMkLst>
            <pc:docMk/>
            <pc:sldMk cId="1860289023" sldId="258"/>
            <ac:spMk id="25" creationId="{00000000-0000-0000-0000-000000000000}"/>
          </ac:spMkLst>
        </pc:spChg>
        <pc:spChg chg="del">
          <ac:chgData name="New Emma (RNU) Oxford Health" userId="e8d3d5fc-693e-4a60-a2d2-71e8bec3ad61" providerId="ADAL" clId="{8EC12C01-E057-48F1-8B46-B40E65B9AC9B}" dt="2021-10-18T01:04:32.842" v="2777" actId="478"/>
          <ac:spMkLst>
            <pc:docMk/>
            <pc:sldMk cId="1860289023" sldId="258"/>
            <ac:spMk id="26" creationId="{00000000-0000-0000-0000-000000000000}"/>
          </ac:spMkLst>
        </pc:spChg>
        <pc:spChg chg="mod">
          <ac:chgData name="New Emma (RNU) Oxford Health" userId="e8d3d5fc-693e-4a60-a2d2-71e8bec3ad61" providerId="ADAL" clId="{8EC12C01-E057-48F1-8B46-B40E65B9AC9B}" dt="2021-10-20T10:52:44.728" v="4047" actId="12"/>
          <ac:spMkLst>
            <pc:docMk/>
            <pc:sldMk cId="1860289023" sldId="258"/>
            <ac:spMk id="27" creationId="{00000000-0000-0000-0000-000000000000}"/>
          </ac:spMkLst>
        </pc:spChg>
        <pc:spChg chg="mod">
          <ac:chgData name="New Emma (RNU) Oxford Health" userId="e8d3d5fc-693e-4a60-a2d2-71e8bec3ad61" providerId="ADAL" clId="{8EC12C01-E057-48F1-8B46-B40E65B9AC9B}" dt="2021-10-18T01:06:50.122" v="2818" actId="6549"/>
          <ac:spMkLst>
            <pc:docMk/>
            <pc:sldMk cId="1860289023" sldId="258"/>
            <ac:spMk id="29" creationId="{00000000-0000-0000-0000-000000000000}"/>
          </ac:spMkLst>
        </pc:spChg>
        <pc:spChg chg="add mod">
          <ac:chgData name="New Emma (RNU) Oxford Health" userId="e8d3d5fc-693e-4a60-a2d2-71e8bec3ad61" providerId="ADAL" clId="{8EC12C01-E057-48F1-8B46-B40E65B9AC9B}" dt="2021-10-20T10:35:36.618" v="3527" actId="14100"/>
          <ac:spMkLst>
            <pc:docMk/>
            <pc:sldMk cId="1860289023" sldId="258"/>
            <ac:spMk id="30" creationId="{AB8CB757-E8D6-4CC3-900B-BA303EE81719}"/>
          </ac:spMkLst>
        </pc:spChg>
        <pc:spChg chg="mod">
          <ac:chgData name="New Emma (RNU) Oxford Health" userId="e8d3d5fc-693e-4a60-a2d2-71e8bec3ad61" providerId="ADAL" clId="{8EC12C01-E057-48F1-8B46-B40E65B9AC9B}" dt="2021-10-18T01:22:24.414" v="2999" actId="20577"/>
          <ac:spMkLst>
            <pc:docMk/>
            <pc:sldMk cId="1860289023" sldId="258"/>
            <ac:spMk id="31" creationId="{00000000-0000-0000-0000-000000000000}"/>
          </ac:spMkLst>
        </pc:spChg>
        <pc:spChg chg="add mod">
          <ac:chgData name="New Emma (RNU) Oxford Health" userId="e8d3d5fc-693e-4a60-a2d2-71e8bec3ad61" providerId="ADAL" clId="{8EC12C01-E057-48F1-8B46-B40E65B9AC9B}" dt="2021-10-17T23:58:46.659" v="398" actId="20577"/>
          <ac:spMkLst>
            <pc:docMk/>
            <pc:sldMk cId="1860289023" sldId="258"/>
            <ac:spMk id="32" creationId="{F9285F8A-764C-42FC-8CCF-66EA6F650A07}"/>
          </ac:spMkLst>
        </pc:spChg>
        <pc:spChg chg="mod">
          <ac:chgData name="New Emma (RNU) Oxford Health" userId="e8d3d5fc-693e-4a60-a2d2-71e8bec3ad61" providerId="ADAL" clId="{8EC12C01-E057-48F1-8B46-B40E65B9AC9B}" dt="2021-10-18T01:17:04.888" v="2893" actId="20577"/>
          <ac:spMkLst>
            <pc:docMk/>
            <pc:sldMk cId="1860289023" sldId="258"/>
            <ac:spMk id="33" creationId="{00000000-0000-0000-0000-000000000000}"/>
          </ac:spMkLst>
        </pc:spChg>
        <pc:spChg chg="add mod">
          <ac:chgData name="New Emma (RNU) Oxford Health" userId="e8d3d5fc-693e-4a60-a2d2-71e8bec3ad61" providerId="ADAL" clId="{8EC12C01-E057-48F1-8B46-B40E65B9AC9B}" dt="2021-10-20T10:48:35.183" v="3883" actId="20577"/>
          <ac:spMkLst>
            <pc:docMk/>
            <pc:sldMk cId="1860289023" sldId="258"/>
            <ac:spMk id="34" creationId="{185F14F5-180D-4678-A331-0B09E46D0736}"/>
          </ac:spMkLst>
        </pc:spChg>
        <pc:spChg chg="add mod">
          <ac:chgData name="New Emma (RNU) Oxford Health" userId="e8d3d5fc-693e-4a60-a2d2-71e8bec3ad61" providerId="ADAL" clId="{8EC12C01-E057-48F1-8B46-B40E65B9AC9B}" dt="2021-10-18T00:06:43.223" v="712" actId="20577"/>
          <ac:spMkLst>
            <pc:docMk/>
            <pc:sldMk cId="1860289023" sldId="258"/>
            <ac:spMk id="35" creationId="{F7337A02-6B84-42D5-9B02-26D51BE6CE93}"/>
          </ac:spMkLst>
        </pc:spChg>
        <pc:spChg chg="mod">
          <ac:chgData name="New Emma (RNU) Oxford Health" userId="e8d3d5fc-693e-4a60-a2d2-71e8bec3ad61" providerId="ADAL" clId="{8EC12C01-E057-48F1-8B46-B40E65B9AC9B}" dt="2021-10-18T01:21:35.879" v="2950" actId="1076"/>
          <ac:spMkLst>
            <pc:docMk/>
            <pc:sldMk cId="1860289023" sldId="258"/>
            <ac:spMk id="37" creationId="{00000000-0000-0000-0000-000000000000}"/>
          </ac:spMkLst>
        </pc:spChg>
        <pc:spChg chg="mod">
          <ac:chgData name="New Emma (RNU) Oxford Health" userId="e8d3d5fc-693e-4a60-a2d2-71e8bec3ad61" providerId="ADAL" clId="{8EC12C01-E057-48F1-8B46-B40E65B9AC9B}" dt="2021-10-18T01:03:35.211" v="2765"/>
          <ac:spMkLst>
            <pc:docMk/>
            <pc:sldMk cId="1860289023" sldId="258"/>
            <ac:spMk id="38" creationId="{BEDDA4DF-BEB6-4E81-978D-BDA1CC9C673B}"/>
          </ac:spMkLst>
        </pc:spChg>
        <pc:spChg chg="mod">
          <ac:chgData name="New Emma (RNU) Oxford Health" userId="e8d3d5fc-693e-4a60-a2d2-71e8bec3ad61" providerId="ADAL" clId="{8EC12C01-E057-48F1-8B46-B40E65B9AC9B}" dt="2021-10-18T01:03:35.211" v="2765"/>
          <ac:spMkLst>
            <pc:docMk/>
            <pc:sldMk cId="1860289023" sldId="258"/>
            <ac:spMk id="39" creationId="{5D81E420-FAD2-45C8-98FE-D9F8905CF663}"/>
          </ac:spMkLst>
        </pc:spChg>
        <pc:spChg chg="mod">
          <ac:chgData name="New Emma (RNU) Oxford Health" userId="e8d3d5fc-693e-4a60-a2d2-71e8bec3ad61" providerId="ADAL" clId="{8EC12C01-E057-48F1-8B46-B40E65B9AC9B}" dt="2021-10-18T01:03:35.211" v="2765"/>
          <ac:spMkLst>
            <pc:docMk/>
            <pc:sldMk cId="1860289023" sldId="258"/>
            <ac:spMk id="40" creationId="{4E141408-6309-4042-B9E7-0B53F1A555FA}"/>
          </ac:spMkLst>
        </pc:spChg>
        <pc:spChg chg="mod">
          <ac:chgData name="New Emma (RNU) Oxford Health" userId="e8d3d5fc-693e-4a60-a2d2-71e8bec3ad61" providerId="ADAL" clId="{8EC12C01-E057-48F1-8B46-B40E65B9AC9B}" dt="2021-10-18T01:03:35.211" v="2765"/>
          <ac:spMkLst>
            <pc:docMk/>
            <pc:sldMk cId="1860289023" sldId="258"/>
            <ac:spMk id="42" creationId="{3E617C31-B42F-46A8-ADC3-98FBF34D037A}"/>
          </ac:spMkLst>
        </pc:spChg>
        <pc:spChg chg="mod">
          <ac:chgData name="New Emma (RNU) Oxford Health" userId="e8d3d5fc-693e-4a60-a2d2-71e8bec3ad61" providerId="ADAL" clId="{8EC12C01-E057-48F1-8B46-B40E65B9AC9B}" dt="2021-10-18T01:03:35.211" v="2765"/>
          <ac:spMkLst>
            <pc:docMk/>
            <pc:sldMk cId="1860289023" sldId="258"/>
            <ac:spMk id="43" creationId="{63D42303-481F-47F0-8043-9420E1492FAF}"/>
          </ac:spMkLst>
        </pc:spChg>
        <pc:spChg chg="mod">
          <ac:chgData name="New Emma (RNU) Oxford Health" userId="e8d3d5fc-693e-4a60-a2d2-71e8bec3ad61" providerId="ADAL" clId="{8EC12C01-E057-48F1-8B46-B40E65B9AC9B}" dt="2021-10-18T01:03:35.211" v="2765"/>
          <ac:spMkLst>
            <pc:docMk/>
            <pc:sldMk cId="1860289023" sldId="258"/>
            <ac:spMk id="44" creationId="{92AD8CF5-FCBB-4474-8679-CA34DC112C0C}"/>
          </ac:spMkLst>
        </pc:spChg>
        <pc:spChg chg="mod">
          <ac:chgData name="New Emma (RNU) Oxford Health" userId="e8d3d5fc-693e-4a60-a2d2-71e8bec3ad61" providerId="ADAL" clId="{8EC12C01-E057-48F1-8B46-B40E65B9AC9B}" dt="2021-10-18T01:03:35.211" v="2765"/>
          <ac:spMkLst>
            <pc:docMk/>
            <pc:sldMk cId="1860289023" sldId="258"/>
            <ac:spMk id="45" creationId="{3468CAB8-B3D5-4474-9218-7967C8946957}"/>
          </ac:spMkLst>
        </pc:spChg>
        <pc:spChg chg="mod">
          <ac:chgData name="New Emma (RNU) Oxford Health" userId="e8d3d5fc-693e-4a60-a2d2-71e8bec3ad61" providerId="ADAL" clId="{8EC12C01-E057-48F1-8B46-B40E65B9AC9B}" dt="2021-10-18T01:03:35.211" v="2765"/>
          <ac:spMkLst>
            <pc:docMk/>
            <pc:sldMk cId="1860289023" sldId="258"/>
            <ac:spMk id="46" creationId="{89C28DA3-5205-409C-8D62-63A8B70FF402}"/>
          </ac:spMkLst>
        </pc:spChg>
        <pc:spChg chg="mod">
          <ac:chgData name="New Emma (RNU) Oxford Health" userId="e8d3d5fc-693e-4a60-a2d2-71e8bec3ad61" providerId="ADAL" clId="{8EC12C01-E057-48F1-8B46-B40E65B9AC9B}" dt="2021-10-18T01:03:35.211" v="2765"/>
          <ac:spMkLst>
            <pc:docMk/>
            <pc:sldMk cId="1860289023" sldId="258"/>
            <ac:spMk id="47" creationId="{B3F5CD7E-0686-4FF8-BC6C-EDED938D6BF2}"/>
          </ac:spMkLst>
        </pc:spChg>
        <pc:spChg chg="mod">
          <ac:chgData name="New Emma (RNU) Oxford Health" userId="e8d3d5fc-693e-4a60-a2d2-71e8bec3ad61" providerId="ADAL" clId="{8EC12C01-E057-48F1-8B46-B40E65B9AC9B}" dt="2021-10-18T01:03:35.211" v="2765"/>
          <ac:spMkLst>
            <pc:docMk/>
            <pc:sldMk cId="1860289023" sldId="258"/>
            <ac:spMk id="48" creationId="{5370ED56-BA8A-4D03-AC5B-34CDB4CDDCE0}"/>
          </ac:spMkLst>
        </pc:spChg>
        <pc:spChg chg="mod">
          <ac:chgData name="New Emma (RNU) Oxford Health" userId="e8d3d5fc-693e-4a60-a2d2-71e8bec3ad61" providerId="ADAL" clId="{8EC12C01-E057-48F1-8B46-B40E65B9AC9B}" dt="2021-10-18T01:03:35.211" v="2765"/>
          <ac:spMkLst>
            <pc:docMk/>
            <pc:sldMk cId="1860289023" sldId="258"/>
            <ac:spMk id="49" creationId="{7893C545-75D9-41AB-A5B4-169D3C5B4475}"/>
          </ac:spMkLst>
        </pc:spChg>
        <pc:spChg chg="mod">
          <ac:chgData name="New Emma (RNU) Oxford Health" userId="e8d3d5fc-693e-4a60-a2d2-71e8bec3ad61" providerId="ADAL" clId="{8EC12C01-E057-48F1-8B46-B40E65B9AC9B}" dt="2021-10-18T01:03:35.211" v="2765"/>
          <ac:spMkLst>
            <pc:docMk/>
            <pc:sldMk cId="1860289023" sldId="258"/>
            <ac:spMk id="50" creationId="{04F39D77-FB6D-4E9B-A902-0DAFC70FF924}"/>
          </ac:spMkLst>
        </pc:spChg>
        <pc:spChg chg="mod">
          <ac:chgData name="New Emma (RNU) Oxford Health" userId="e8d3d5fc-693e-4a60-a2d2-71e8bec3ad61" providerId="ADAL" clId="{8EC12C01-E057-48F1-8B46-B40E65B9AC9B}" dt="2021-10-18T01:03:35.211" v="2765"/>
          <ac:spMkLst>
            <pc:docMk/>
            <pc:sldMk cId="1860289023" sldId="258"/>
            <ac:spMk id="51" creationId="{8E21C586-E5B3-47A9-ACD2-D224E86201D7}"/>
          </ac:spMkLst>
        </pc:spChg>
        <pc:spChg chg="mod">
          <ac:chgData name="New Emma (RNU) Oxford Health" userId="e8d3d5fc-693e-4a60-a2d2-71e8bec3ad61" providerId="ADAL" clId="{8EC12C01-E057-48F1-8B46-B40E65B9AC9B}" dt="2021-10-18T01:03:35.211" v="2765"/>
          <ac:spMkLst>
            <pc:docMk/>
            <pc:sldMk cId="1860289023" sldId="258"/>
            <ac:spMk id="52" creationId="{EBAC5318-D8A4-4F1E-BB63-003095CA2BE0}"/>
          </ac:spMkLst>
        </pc:spChg>
        <pc:spChg chg="mod">
          <ac:chgData name="New Emma (RNU) Oxford Health" userId="e8d3d5fc-693e-4a60-a2d2-71e8bec3ad61" providerId="ADAL" clId="{8EC12C01-E057-48F1-8B46-B40E65B9AC9B}" dt="2021-10-18T01:03:35.211" v="2765"/>
          <ac:spMkLst>
            <pc:docMk/>
            <pc:sldMk cId="1860289023" sldId="258"/>
            <ac:spMk id="53" creationId="{331D8AD9-EE59-430F-AF4B-6DCA98C7E2DC}"/>
          </ac:spMkLst>
        </pc:spChg>
        <pc:spChg chg="mod">
          <ac:chgData name="New Emma (RNU) Oxford Health" userId="e8d3d5fc-693e-4a60-a2d2-71e8bec3ad61" providerId="ADAL" clId="{8EC12C01-E057-48F1-8B46-B40E65B9AC9B}" dt="2021-10-18T01:03:35.211" v="2765"/>
          <ac:spMkLst>
            <pc:docMk/>
            <pc:sldMk cId="1860289023" sldId="258"/>
            <ac:spMk id="54" creationId="{FCF9AC5E-E30E-43A4-9392-6D6D5D66CF6A}"/>
          </ac:spMkLst>
        </pc:spChg>
        <pc:spChg chg="mod">
          <ac:chgData name="New Emma (RNU) Oxford Health" userId="e8d3d5fc-693e-4a60-a2d2-71e8bec3ad61" providerId="ADAL" clId="{8EC12C01-E057-48F1-8B46-B40E65B9AC9B}" dt="2021-10-18T01:03:35.211" v="2765"/>
          <ac:spMkLst>
            <pc:docMk/>
            <pc:sldMk cId="1860289023" sldId="258"/>
            <ac:spMk id="55" creationId="{866D6D10-B41F-4E2F-B8D0-5581673F6A57}"/>
          </ac:spMkLst>
        </pc:spChg>
        <pc:spChg chg="mod">
          <ac:chgData name="New Emma (RNU) Oxford Health" userId="e8d3d5fc-693e-4a60-a2d2-71e8bec3ad61" providerId="ADAL" clId="{8EC12C01-E057-48F1-8B46-B40E65B9AC9B}" dt="2021-10-18T01:03:35.211" v="2765"/>
          <ac:spMkLst>
            <pc:docMk/>
            <pc:sldMk cId="1860289023" sldId="258"/>
            <ac:spMk id="56" creationId="{CFE73431-7E38-41C2-B7F7-A4F7256E24B5}"/>
          </ac:spMkLst>
        </pc:spChg>
        <pc:spChg chg="mod">
          <ac:chgData name="New Emma (RNU) Oxford Health" userId="e8d3d5fc-693e-4a60-a2d2-71e8bec3ad61" providerId="ADAL" clId="{8EC12C01-E057-48F1-8B46-B40E65B9AC9B}" dt="2021-10-18T01:03:35.211" v="2765"/>
          <ac:spMkLst>
            <pc:docMk/>
            <pc:sldMk cId="1860289023" sldId="258"/>
            <ac:spMk id="57" creationId="{8C8E648E-BCFB-45FA-A74B-0E0A408A1BA6}"/>
          </ac:spMkLst>
        </pc:spChg>
        <pc:spChg chg="mod">
          <ac:chgData name="New Emma (RNU) Oxford Health" userId="e8d3d5fc-693e-4a60-a2d2-71e8bec3ad61" providerId="ADAL" clId="{8EC12C01-E057-48F1-8B46-B40E65B9AC9B}" dt="2021-10-18T01:03:35.211" v="2765"/>
          <ac:spMkLst>
            <pc:docMk/>
            <pc:sldMk cId="1860289023" sldId="258"/>
            <ac:spMk id="58" creationId="{DB5A1BD8-5E73-4B0C-8756-0A829B85FFC8}"/>
          </ac:spMkLst>
        </pc:spChg>
        <pc:spChg chg="add mod">
          <ac:chgData name="New Emma (RNU) Oxford Health" userId="e8d3d5fc-693e-4a60-a2d2-71e8bec3ad61" providerId="ADAL" clId="{8EC12C01-E057-48F1-8B46-B40E65B9AC9B}" dt="2021-10-18T01:27:00.959" v="3129" actId="1076"/>
          <ac:spMkLst>
            <pc:docMk/>
            <pc:sldMk cId="1860289023" sldId="258"/>
            <ac:spMk id="80" creationId="{92EA5969-3EE8-4500-B001-369C6A3B9ACF}"/>
          </ac:spMkLst>
        </pc:spChg>
        <pc:grpChg chg="del mod">
          <ac:chgData name="New Emma (RNU) Oxford Health" userId="e8d3d5fc-693e-4a60-a2d2-71e8bec3ad61" providerId="ADAL" clId="{8EC12C01-E057-48F1-8B46-B40E65B9AC9B}" dt="2021-10-18T00:11:07.274" v="798" actId="478"/>
          <ac:grpSpMkLst>
            <pc:docMk/>
            <pc:sldMk cId="1860289023" sldId="258"/>
            <ac:grpSpMk id="8" creationId="{00000000-0000-0000-0000-000000000000}"/>
          </ac:grpSpMkLst>
        </pc:grpChg>
        <pc:grpChg chg="add del mod">
          <ac:chgData name="New Emma (RNU) Oxford Health" userId="e8d3d5fc-693e-4a60-a2d2-71e8bec3ad61" providerId="ADAL" clId="{8EC12C01-E057-48F1-8B46-B40E65B9AC9B}" dt="2021-10-18T01:03:44.850" v="2767" actId="478"/>
          <ac:grpSpMkLst>
            <pc:docMk/>
            <pc:sldMk cId="1860289023" sldId="258"/>
            <ac:grpSpMk id="36" creationId="{58668900-CC94-4061-A35A-EEE069E99BF6}"/>
          </ac:grpSpMkLst>
        </pc:grpChg>
        <pc:grpChg chg="mod">
          <ac:chgData name="New Emma (RNU) Oxford Health" userId="e8d3d5fc-693e-4a60-a2d2-71e8bec3ad61" providerId="ADAL" clId="{8EC12C01-E057-48F1-8B46-B40E65B9AC9B}" dt="2021-10-18T01:03:35.211" v="2765"/>
          <ac:grpSpMkLst>
            <pc:docMk/>
            <pc:sldMk cId="1860289023" sldId="258"/>
            <ac:grpSpMk id="41" creationId="{11517418-67A0-44A0-ADBF-3CB37CEEEA9D}"/>
          </ac:grpSpMkLst>
        </pc:grpChg>
        <pc:graphicFrameChg chg="add del mod">
          <ac:chgData name="New Emma (RNU) Oxford Health" userId="e8d3d5fc-693e-4a60-a2d2-71e8bec3ad61" providerId="ADAL" clId="{8EC12C01-E057-48F1-8B46-B40E65B9AC9B}" dt="2021-10-18T00:12:29.777" v="804" actId="1032"/>
          <ac:graphicFrameMkLst>
            <pc:docMk/>
            <pc:sldMk cId="1860289023" sldId="258"/>
            <ac:graphicFrameMk id="12" creationId="{A4AF8FB2-4CDF-4FF2-AC2B-43C14853FA69}"/>
          </ac:graphicFrameMkLst>
        </pc:graphicFrameChg>
        <pc:picChg chg="add del mod">
          <ac:chgData name="New Emma (RNU) Oxford Health" userId="e8d3d5fc-693e-4a60-a2d2-71e8bec3ad61" providerId="ADAL" clId="{8EC12C01-E057-48F1-8B46-B40E65B9AC9B}" dt="2021-10-20T12:19:35.896" v="4054" actId="478"/>
          <ac:picMkLst>
            <pc:docMk/>
            <pc:sldMk cId="1860289023" sldId="258"/>
            <ac:picMk id="3" creationId="{0C1F3ECA-E5D3-4384-A66C-381453E49C52}"/>
          </ac:picMkLst>
        </pc:picChg>
        <pc:picChg chg="mod">
          <ac:chgData name="New Emma (RNU) Oxford Health" userId="e8d3d5fc-693e-4a60-a2d2-71e8bec3ad61" providerId="ADAL" clId="{8EC12C01-E057-48F1-8B46-B40E65B9AC9B}" dt="2021-10-17T23:52:25.365" v="270" actId="14100"/>
          <ac:picMkLst>
            <pc:docMk/>
            <pc:sldMk cId="1860289023" sldId="258"/>
            <ac:picMk id="6" creationId="{8BB4D1B6-E170-4277-884E-00E897805656}"/>
          </ac:picMkLst>
        </pc:picChg>
        <pc:picChg chg="add mod">
          <ac:chgData name="New Emma (RNU) Oxford Health" userId="e8d3d5fc-693e-4a60-a2d2-71e8bec3ad61" providerId="ADAL" clId="{8EC12C01-E057-48F1-8B46-B40E65B9AC9B}" dt="2021-10-20T12:19:46.134" v="4058" actId="1076"/>
          <ac:picMkLst>
            <pc:docMk/>
            <pc:sldMk cId="1860289023" sldId="258"/>
            <ac:picMk id="7" creationId="{F9BA2EF4-65D1-4DCF-A252-9863D82DE84D}"/>
          </ac:picMkLst>
        </pc:picChg>
        <pc:picChg chg="add mod ord">
          <ac:chgData name="New Emma (RNU) Oxford Health" userId="e8d3d5fc-693e-4a60-a2d2-71e8bec3ad61" providerId="ADAL" clId="{8EC12C01-E057-48F1-8B46-B40E65B9AC9B}" dt="2021-10-20T12:28:26.541" v="4076" actId="171"/>
          <ac:picMkLst>
            <pc:docMk/>
            <pc:sldMk cId="1860289023" sldId="258"/>
            <ac:picMk id="8" creationId="{F6510BA1-7531-452E-BB33-126D0CCC330F}"/>
          </ac:picMkLst>
        </pc:picChg>
        <pc:picChg chg="add mod">
          <ac:chgData name="New Emma (RNU) Oxford Health" userId="e8d3d5fc-693e-4a60-a2d2-71e8bec3ad61" providerId="ADAL" clId="{8EC12C01-E057-48F1-8B46-B40E65B9AC9B}" dt="2021-10-18T01:21:30.870" v="2949" actId="14100"/>
          <ac:picMkLst>
            <pc:docMk/>
            <pc:sldMk cId="1860289023" sldId="258"/>
            <ac:picMk id="14" creationId="{941D7AE5-1D2B-4B7F-994F-2B29FCA5D77C}"/>
          </ac:picMkLst>
        </pc:picChg>
        <pc:picChg chg="add del mod">
          <ac:chgData name="New Emma (RNU) Oxford Health" userId="e8d3d5fc-693e-4a60-a2d2-71e8bec3ad61" providerId="ADAL" clId="{8EC12C01-E057-48F1-8B46-B40E65B9AC9B}" dt="2021-10-20T12:18:38.979" v="4048" actId="478"/>
          <ac:picMkLst>
            <pc:docMk/>
            <pc:sldMk cId="1860289023" sldId="258"/>
            <ac:picMk id="15" creationId="{AC54B922-926F-43FC-A90E-D274E2BCE1B0}"/>
          </ac:picMkLst>
        </pc:picChg>
        <pc:picChg chg="add del mod">
          <ac:chgData name="New Emma (RNU) Oxford Health" userId="e8d3d5fc-693e-4a60-a2d2-71e8bec3ad61" providerId="ADAL" clId="{8EC12C01-E057-48F1-8B46-B40E65B9AC9B}" dt="2021-10-20T12:23:15.242" v="4062" actId="478"/>
          <ac:picMkLst>
            <pc:docMk/>
            <pc:sldMk cId="1860289023" sldId="258"/>
            <ac:picMk id="17" creationId="{DDD799DB-0C1C-411B-83F6-E786F5303488}"/>
          </ac:picMkLst>
        </pc:picChg>
        <pc:picChg chg="add del mod">
          <ac:chgData name="New Emma (RNU) Oxford Health" userId="e8d3d5fc-693e-4a60-a2d2-71e8bec3ad61" providerId="ADAL" clId="{8EC12C01-E057-48F1-8B46-B40E65B9AC9B}" dt="2021-10-20T12:23:11.426" v="4061" actId="478"/>
          <ac:picMkLst>
            <pc:docMk/>
            <pc:sldMk cId="1860289023" sldId="258"/>
            <ac:picMk id="18" creationId="{5C85048E-E567-4705-88E5-638FBDFD0B5A}"/>
          </ac:picMkLst>
        </pc:picChg>
        <pc:picChg chg="add del mod">
          <ac:chgData name="New Emma (RNU) Oxford Health" userId="e8d3d5fc-693e-4a60-a2d2-71e8bec3ad61" providerId="ADAL" clId="{8EC12C01-E057-48F1-8B46-B40E65B9AC9B}" dt="2021-10-18T01:10:38.937" v="2847" actId="478"/>
          <ac:picMkLst>
            <pc:docMk/>
            <pc:sldMk cId="1860289023" sldId="258"/>
            <ac:picMk id="78" creationId="{B9316C0C-663A-49E1-BE4D-9424632DEA6D}"/>
          </ac:picMkLst>
        </pc:picChg>
        <pc:picChg chg="add del mod">
          <ac:chgData name="New Emma (RNU) Oxford Health" userId="e8d3d5fc-693e-4a60-a2d2-71e8bec3ad61" providerId="ADAL" clId="{8EC12C01-E057-48F1-8B46-B40E65B9AC9B}" dt="2021-10-18T01:10:36.801" v="2846" actId="478"/>
          <ac:picMkLst>
            <pc:docMk/>
            <pc:sldMk cId="1860289023" sldId="258"/>
            <ac:picMk id="79" creationId="{887F027B-B58B-42A1-83A9-66046B70269B}"/>
          </ac:picMkLst>
        </pc:picChg>
        <pc:picChg chg="add mod">
          <ac:chgData name="New Emma (RNU) Oxford Health" userId="e8d3d5fc-693e-4a60-a2d2-71e8bec3ad61" providerId="ADAL" clId="{8EC12C01-E057-48F1-8B46-B40E65B9AC9B}" dt="2021-10-18T01:29:42.793" v="3141" actId="14100"/>
          <ac:picMkLst>
            <pc:docMk/>
            <pc:sldMk cId="1860289023" sldId="258"/>
            <ac:picMk id="81" creationId="{B442C67F-1CB4-4243-942F-AD9A6BBB23A4}"/>
          </ac:picMkLst>
        </pc:picChg>
        <pc:picChg chg="del">
          <ac:chgData name="New Emma (RNU) Oxford Health" userId="e8d3d5fc-693e-4a60-a2d2-71e8bec3ad61" providerId="ADAL" clId="{8EC12C01-E057-48F1-8B46-B40E65B9AC9B}" dt="2021-10-18T00:11:07.274" v="798" actId="478"/>
          <ac:picMkLst>
            <pc:docMk/>
            <pc:sldMk cId="1860289023" sldId="258"/>
            <ac:picMk id="1026" creationId="{00000000-0000-0000-0000-000000000000}"/>
          </ac:picMkLst>
        </pc:picChg>
        <pc:cxnChg chg="mod">
          <ac:chgData name="New Emma (RNU) Oxford Health" userId="e8d3d5fc-693e-4a60-a2d2-71e8bec3ad61" providerId="ADAL" clId="{8EC12C01-E057-48F1-8B46-B40E65B9AC9B}" dt="2021-10-18T01:03:44.850" v="2767" actId="478"/>
          <ac:cxnSpMkLst>
            <pc:docMk/>
            <pc:sldMk cId="1860289023" sldId="258"/>
            <ac:cxnSpMk id="59" creationId="{E06A611E-2E40-4795-AC9A-39FEA29B1FC5}"/>
          </ac:cxnSpMkLst>
        </pc:cxnChg>
        <pc:cxnChg chg="mod">
          <ac:chgData name="New Emma (RNU) Oxford Health" userId="e8d3d5fc-693e-4a60-a2d2-71e8bec3ad61" providerId="ADAL" clId="{8EC12C01-E057-48F1-8B46-B40E65B9AC9B}" dt="2021-10-18T01:03:44.850" v="2767" actId="478"/>
          <ac:cxnSpMkLst>
            <pc:docMk/>
            <pc:sldMk cId="1860289023" sldId="258"/>
            <ac:cxnSpMk id="60" creationId="{E78F40AB-8D9D-4C8A-9234-DCCE31B400B9}"/>
          </ac:cxnSpMkLst>
        </pc:cxnChg>
        <pc:cxnChg chg="mod">
          <ac:chgData name="New Emma (RNU) Oxford Health" userId="e8d3d5fc-693e-4a60-a2d2-71e8bec3ad61" providerId="ADAL" clId="{8EC12C01-E057-48F1-8B46-B40E65B9AC9B}" dt="2021-10-18T01:03:44.850" v="2767" actId="478"/>
          <ac:cxnSpMkLst>
            <pc:docMk/>
            <pc:sldMk cId="1860289023" sldId="258"/>
            <ac:cxnSpMk id="61" creationId="{3B66AF5A-945A-4A51-8AF5-7D2630E03114}"/>
          </ac:cxnSpMkLst>
        </pc:cxnChg>
        <pc:cxnChg chg="mod">
          <ac:chgData name="New Emma (RNU) Oxford Health" userId="e8d3d5fc-693e-4a60-a2d2-71e8bec3ad61" providerId="ADAL" clId="{8EC12C01-E057-48F1-8B46-B40E65B9AC9B}" dt="2021-10-18T01:03:44.850" v="2767" actId="478"/>
          <ac:cxnSpMkLst>
            <pc:docMk/>
            <pc:sldMk cId="1860289023" sldId="258"/>
            <ac:cxnSpMk id="62" creationId="{603EAEA4-0D9F-4801-8784-57DF21A86E9B}"/>
          </ac:cxnSpMkLst>
        </pc:cxnChg>
        <pc:cxnChg chg="mod">
          <ac:chgData name="New Emma (RNU) Oxford Health" userId="e8d3d5fc-693e-4a60-a2d2-71e8bec3ad61" providerId="ADAL" clId="{8EC12C01-E057-48F1-8B46-B40E65B9AC9B}" dt="2021-10-18T01:03:44.850" v="2767" actId="478"/>
          <ac:cxnSpMkLst>
            <pc:docMk/>
            <pc:sldMk cId="1860289023" sldId="258"/>
            <ac:cxnSpMk id="63" creationId="{A355856B-F3F9-46EA-8524-D4D3F46628C6}"/>
          </ac:cxnSpMkLst>
        </pc:cxnChg>
        <pc:cxnChg chg="mod">
          <ac:chgData name="New Emma (RNU) Oxford Health" userId="e8d3d5fc-693e-4a60-a2d2-71e8bec3ad61" providerId="ADAL" clId="{8EC12C01-E057-48F1-8B46-B40E65B9AC9B}" dt="2021-10-18T01:03:44.850" v="2767" actId="478"/>
          <ac:cxnSpMkLst>
            <pc:docMk/>
            <pc:sldMk cId="1860289023" sldId="258"/>
            <ac:cxnSpMk id="64" creationId="{5AD26BBF-1406-442A-8F16-A89421163F3D}"/>
          </ac:cxnSpMkLst>
        </pc:cxnChg>
        <pc:cxnChg chg="mod">
          <ac:chgData name="New Emma (RNU) Oxford Health" userId="e8d3d5fc-693e-4a60-a2d2-71e8bec3ad61" providerId="ADAL" clId="{8EC12C01-E057-48F1-8B46-B40E65B9AC9B}" dt="2021-10-18T01:03:44.850" v="2767" actId="478"/>
          <ac:cxnSpMkLst>
            <pc:docMk/>
            <pc:sldMk cId="1860289023" sldId="258"/>
            <ac:cxnSpMk id="65" creationId="{88110524-3264-4E57-926F-6B4B5CE31DCB}"/>
          </ac:cxnSpMkLst>
        </pc:cxnChg>
        <pc:cxnChg chg="mod">
          <ac:chgData name="New Emma (RNU) Oxford Health" userId="e8d3d5fc-693e-4a60-a2d2-71e8bec3ad61" providerId="ADAL" clId="{8EC12C01-E057-48F1-8B46-B40E65B9AC9B}" dt="2021-10-18T01:03:44.850" v="2767" actId="478"/>
          <ac:cxnSpMkLst>
            <pc:docMk/>
            <pc:sldMk cId="1860289023" sldId="258"/>
            <ac:cxnSpMk id="66" creationId="{66081308-6ADD-4A19-BD32-57AF6F44ECFD}"/>
          </ac:cxnSpMkLst>
        </pc:cxnChg>
        <pc:cxnChg chg="mod">
          <ac:chgData name="New Emma (RNU) Oxford Health" userId="e8d3d5fc-693e-4a60-a2d2-71e8bec3ad61" providerId="ADAL" clId="{8EC12C01-E057-48F1-8B46-B40E65B9AC9B}" dt="2021-10-18T01:03:44.850" v="2767" actId="478"/>
          <ac:cxnSpMkLst>
            <pc:docMk/>
            <pc:sldMk cId="1860289023" sldId="258"/>
            <ac:cxnSpMk id="67" creationId="{569A1290-320A-4E88-AEA2-684D8222774E}"/>
          </ac:cxnSpMkLst>
        </pc:cxnChg>
        <pc:cxnChg chg="mod">
          <ac:chgData name="New Emma (RNU) Oxford Health" userId="e8d3d5fc-693e-4a60-a2d2-71e8bec3ad61" providerId="ADAL" clId="{8EC12C01-E057-48F1-8B46-B40E65B9AC9B}" dt="2021-10-18T01:03:44.850" v="2767" actId="478"/>
          <ac:cxnSpMkLst>
            <pc:docMk/>
            <pc:sldMk cId="1860289023" sldId="258"/>
            <ac:cxnSpMk id="68" creationId="{7ECAC646-C4B7-44C3-A898-BBDAE539CD45}"/>
          </ac:cxnSpMkLst>
        </pc:cxnChg>
        <pc:cxnChg chg="mod">
          <ac:chgData name="New Emma (RNU) Oxford Health" userId="e8d3d5fc-693e-4a60-a2d2-71e8bec3ad61" providerId="ADAL" clId="{8EC12C01-E057-48F1-8B46-B40E65B9AC9B}" dt="2021-10-18T01:03:44.850" v="2767" actId="478"/>
          <ac:cxnSpMkLst>
            <pc:docMk/>
            <pc:sldMk cId="1860289023" sldId="258"/>
            <ac:cxnSpMk id="69" creationId="{94B3C4D2-785B-419E-B2B6-E23C145A2098}"/>
          </ac:cxnSpMkLst>
        </pc:cxnChg>
        <pc:cxnChg chg="mod">
          <ac:chgData name="New Emma (RNU) Oxford Health" userId="e8d3d5fc-693e-4a60-a2d2-71e8bec3ad61" providerId="ADAL" clId="{8EC12C01-E057-48F1-8B46-B40E65B9AC9B}" dt="2021-10-18T01:03:44.850" v="2767" actId="478"/>
          <ac:cxnSpMkLst>
            <pc:docMk/>
            <pc:sldMk cId="1860289023" sldId="258"/>
            <ac:cxnSpMk id="70" creationId="{EB3F81DB-CF1A-484A-A3DF-658ED5BE4D9C}"/>
          </ac:cxnSpMkLst>
        </pc:cxnChg>
        <pc:cxnChg chg="mod">
          <ac:chgData name="New Emma (RNU) Oxford Health" userId="e8d3d5fc-693e-4a60-a2d2-71e8bec3ad61" providerId="ADAL" clId="{8EC12C01-E057-48F1-8B46-B40E65B9AC9B}" dt="2021-10-18T01:03:44.850" v="2767" actId="478"/>
          <ac:cxnSpMkLst>
            <pc:docMk/>
            <pc:sldMk cId="1860289023" sldId="258"/>
            <ac:cxnSpMk id="71" creationId="{4BACACFE-ADB7-421C-A099-9D04120EE87E}"/>
          </ac:cxnSpMkLst>
        </pc:cxnChg>
        <pc:cxnChg chg="mod">
          <ac:chgData name="New Emma (RNU) Oxford Health" userId="e8d3d5fc-693e-4a60-a2d2-71e8bec3ad61" providerId="ADAL" clId="{8EC12C01-E057-48F1-8B46-B40E65B9AC9B}" dt="2021-10-18T01:03:44.850" v="2767" actId="478"/>
          <ac:cxnSpMkLst>
            <pc:docMk/>
            <pc:sldMk cId="1860289023" sldId="258"/>
            <ac:cxnSpMk id="72" creationId="{B4DFB961-1648-4C9F-A932-F41883FDFDAB}"/>
          </ac:cxnSpMkLst>
        </pc:cxnChg>
        <pc:cxnChg chg="mod">
          <ac:chgData name="New Emma (RNU) Oxford Health" userId="e8d3d5fc-693e-4a60-a2d2-71e8bec3ad61" providerId="ADAL" clId="{8EC12C01-E057-48F1-8B46-B40E65B9AC9B}" dt="2021-10-18T01:03:44.850" v="2767" actId="478"/>
          <ac:cxnSpMkLst>
            <pc:docMk/>
            <pc:sldMk cId="1860289023" sldId="258"/>
            <ac:cxnSpMk id="73" creationId="{78C0116C-731B-4F6A-B610-3A52802F5C20}"/>
          </ac:cxnSpMkLst>
        </pc:cxnChg>
        <pc:cxnChg chg="mod">
          <ac:chgData name="New Emma (RNU) Oxford Health" userId="e8d3d5fc-693e-4a60-a2d2-71e8bec3ad61" providerId="ADAL" clId="{8EC12C01-E057-48F1-8B46-B40E65B9AC9B}" dt="2021-10-18T01:03:44.850" v="2767" actId="478"/>
          <ac:cxnSpMkLst>
            <pc:docMk/>
            <pc:sldMk cId="1860289023" sldId="258"/>
            <ac:cxnSpMk id="74" creationId="{E0A0F672-1112-42AF-A317-6D8E3AD828C8}"/>
          </ac:cxnSpMkLst>
        </pc:cxnChg>
        <pc:cxnChg chg="mod">
          <ac:chgData name="New Emma (RNU) Oxford Health" userId="e8d3d5fc-693e-4a60-a2d2-71e8bec3ad61" providerId="ADAL" clId="{8EC12C01-E057-48F1-8B46-B40E65B9AC9B}" dt="2021-10-18T01:03:44.850" v="2767" actId="478"/>
          <ac:cxnSpMkLst>
            <pc:docMk/>
            <pc:sldMk cId="1860289023" sldId="258"/>
            <ac:cxnSpMk id="75" creationId="{E0AC2B3A-47C1-4E41-A618-20F89E01EBB3}"/>
          </ac:cxnSpMkLst>
        </pc:cxnChg>
        <pc:cxnChg chg="mod">
          <ac:chgData name="New Emma (RNU) Oxford Health" userId="e8d3d5fc-693e-4a60-a2d2-71e8bec3ad61" providerId="ADAL" clId="{8EC12C01-E057-48F1-8B46-B40E65B9AC9B}" dt="2021-10-18T01:03:44.850" v="2767" actId="478"/>
          <ac:cxnSpMkLst>
            <pc:docMk/>
            <pc:sldMk cId="1860289023" sldId="258"/>
            <ac:cxnSpMk id="76" creationId="{F2510E5F-971D-4508-BF9B-5F4D9830AE30}"/>
          </ac:cxnSpMkLst>
        </pc:cxnChg>
        <pc:cxnChg chg="mod">
          <ac:chgData name="New Emma (RNU) Oxford Health" userId="e8d3d5fc-693e-4a60-a2d2-71e8bec3ad61" providerId="ADAL" clId="{8EC12C01-E057-48F1-8B46-B40E65B9AC9B}" dt="2021-10-18T01:03:44.850" v="2767" actId="478"/>
          <ac:cxnSpMkLst>
            <pc:docMk/>
            <pc:sldMk cId="1860289023" sldId="258"/>
            <ac:cxnSpMk id="77" creationId="{B4B0239F-03E3-4DAF-99BB-BA059028DB2F}"/>
          </ac:cxnSpMkLst>
        </pc:cxnChg>
      </pc:sldChg>
      <pc:sldChg chg="del">
        <pc:chgData name="New Emma (RNU) Oxford Health" userId="e8d3d5fc-693e-4a60-a2d2-71e8bec3ad61" providerId="ADAL" clId="{8EC12C01-E057-48F1-8B46-B40E65B9AC9B}" dt="2021-10-18T01:27:21.803" v="3130" actId="47"/>
        <pc:sldMkLst>
          <pc:docMk/>
          <pc:sldMk cId="231765593" sldId="259"/>
        </pc:sldMkLst>
      </pc:sldChg>
      <pc:sldChg chg="addSp delSp modSp new del mod">
        <pc:chgData name="New Emma (RNU) Oxford Health" userId="e8d3d5fc-693e-4a60-a2d2-71e8bec3ad61" providerId="ADAL" clId="{8EC12C01-E057-48F1-8B46-B40E65B9AC9B}" dt="2021-10-20T10:50:06.164" v="3962" actId="2696"/>
        <pc:sldMkLst>
          <pc:docMk/>
          <pc:sldMk cId="3053203048" sldId="260"/>
        </pc:sldMkLst>
        <pc:spChg chg="del">
          <ac:chgData name="New Emma (RNU) Oxford Health" userId="e8d3d5fc-693e-4a60-a2d2-71e8bec3ad61" providerId="ADAL" clId="{8EC12C01-E057-48F1-8B46-B40E65B9AC9B}" dt="2021-10-18T00:20:12.038" v="1078" actId="478"/>
          <ac:spMkLst>
            <pc:docMk/>
            <pc:sldMk cId="3053203048" sldId="260"/>
            <ac:spMk id="2" creationId="{AFA968C1-30D6-496F-94E9-5953BACE7E04}"/>
          </ac:spMkLst>
        </pc:spChg>
        <pc:spChg chg="del">
          <ac:chgData name="New Emma (RNU) Oxford Health" userId="e8d3d5fc-693e-4a60-a2d2-71e8bec3ad61" providerId="ADAL" clId="{8EC12C01-E057-48F1-8B46-B40E65B9AC9B}" dt="2021-10-18T00:14:21.841" v="806" actId="478"/>
          <ac:spMkLst>
            <pc:docMk/>
            <pc:sldMk cId="3053203048" sldId="260"/>
            <ac:spMk id="3" creationId="{CB734205-61C5-4A86-AB52-DD59E15C02AE}"/>
          </ac:spMkLst>
        </pc:spChg>
        <pc:spChg chg="add mod">
          <ac:chgData name="New Emma (RNU) Oxford Health" userId="e8d3d5fc-693e-4a60-a2d2-71e8bec3ad61" providerId="ADAL" clId="{8EC12C01-E057-48F1-8B46-B40E65B9AC9B}" dt="2021-10-18T01:03:30.147" v="2764" actId="164"/>
          <ac:spMkLst>
            <pc:docMk/>
            <pc:sldMk cId="3053203048" sldId="260"/>
            <ac:spMk id="4" creationId="{978667D7-04FD-4F30-B62D-5155A8DA601C}"/>
          </ac:spMkLst>
        </pc:spChg>
        <pc:spChg chg="add mod">
          <ac:chgData name="New Emma (RNU) Oxford Health" userId="e8d3d5fc-693e-4a60-a2d2-71e8bec3ad61" providerId="ADAL" clId="{8EC12C01-E057-48F1-8B46-B40E65B9AC9B}" dt="2021-10-18T01:03:07.891" v="2761" actId="164"/>
          <ac:spMkLst>
            <pc:docMk/>
            <pc:sldMk cId="3053203048" sldId="260"/>
            <ac:spMk id="5" creationId="{CCAEF1FA-9EBE-4401-8100-296F8D14ED3F}"/>
          </ac:spMkLst>
        </pc:spChg>
        <pc:spChg chg="add del mod">
          <ac:chgData name="New Emma (RNU) Oxford Health" userId="e8d3d5fc-693e-4a60-a2d2-71e8bec3ad61" providerId="ADAL" clId="{8EC12C01-E057-48F1-8B46-B40E65B9AC9B}" dt="2021-10-18T00:22:03.973" v="1101" actId="478"/>
          <ac:spMkLst>
            <pc:docMk/>
            <pc:sldMk cId="3053203048" sldId="260"/>
            <ac:spMk id="6" creationId="{519E59DE-640A-45AE-BF6E-135DF29CE657}"/>
          </ac:spMkLst>
        </pc:spChg>
        <pc:spChg chg="add del mod">
          <ac:chgData name="New Emma (RNU) Oxford Health" userId="e8d3d5fc-693e-4a60-a2d2-71e8bec3ad61" providerId="ADAL" clId="{8EC12C01-E057-48F1-8B46-B40E65B9AC9B}" dt="2021-10-18T00:23:09.397" v="1123" actId="478"/>
          <ac:spMkLst>
            <pc:docMk/>
            <pc:sldMk cId="3053203048" sldId="260"/>
            <ac:spMk id="7" creationId="{E7FA3718-1C2A-4282-9A9A-91FA815E1535}"/>
          </ac:spMkLst>
        </pc:spChg>
        <pc:spChg chg="add del mod">
          <ac:chgData name="New Emma (RNU) Oxford Health" userId="e8d3d5fc-693e-4a60-a2d2-71e8bec3ad61" providerId="ADAL" clId="{8EC12C01-E057-48F1-8B46-B40E65B9AC9B}" dt="2021-10-18T00:22:23.964" v="1108" actId="478"/>
          <ac:spMkLst>
            <pc:docMk/>
            <pc:sldMk cId="3053203048" sldId="260"/>
            <ac:spMk id="8" creationId="{DDD76E9B-567F-4823-AF7D-9F7D2A86C222}"/>
          </ac:spMkLst>
        </pc:spChg>
        <pc:spChg chg="add del mod">
          <ac:chgData name="New Emma (RNU) Oxford Health" userId="e8d3d5fc-693e-4a60-a2d2-71e8bec3ad61" providerId="ADAL" clId="{8EC12C01-E057-48F1-8B46-B40E65B9AC9B}" dt="2021-10-18T00:22:54.333" v="1118" actId="478"/>
          <ac:spMkLst>
            <pc:docMk/>
            <pc:sldMk cId="3053203048" sldId="260"/>
            <ac:spMk id="9" creationId="{FE3C5457-CB89-4B9E-8B46-FE55CD735B2E}"/>
          </ac:spMkLst>
        </pc:spChg>
        <pc:spChg chg="add del mod">
          <ac:chgData name="New Emma (RNU) Oxford Health" userId="e8d3d5fc-693e-4a60-a2d2-71e8bec3ad61" providerId="ADAL" clId="{8EC12C01-E057-48F1-8B46-B40E65B9AC9B}" dt="2021-10-18T00:22:39.573" v="1113" actId="478"/>
          <ac:spMkLst>
            <pc:docMk/>
            <pc:sldMk cId="3053203048" sldId="260"/>
            <ac:spMk id="10" creationId="{99066695-2229-4080-9E26-E91BD8E02962}"/>
          </ac:spMkLst>
        </pc:spChg>
        <pc:spChg chg="add mod">
          <ac:chgData name="New Emma (RNU) Oxford Health" userId="e8d3d5fc-693e-4a60-a2d2-71e8bec3ad61" providerId="ADAL" clId="{8EC12C01-E057-48F1-8B46-B40E65B9AC9B}" dt="2021-10-18T01:03:07.891" v="2761" actId="164"/>
          <ac:spMkLst>
            <pc:docMk/>
            <pc:sldMk cId="3053203048" sldId="260"/>
            <ac:spMk id="11" creationId="{1E4B8896-11D0-4F47-BD61-AE099D11442E}"/>
          </ac:spMkLst>
        </pc:spChg>
        <pc:spChg chg="add mod">
          <ac:chgData name="New Emma (RNU) Oxford Health" userId="e8d3d5fc-693e-4a60-a2d2-71e8bec3ad61" providerId="ADAL" clId="{8EC12C01-E057-48F1-8B46-B40E65B9AC9B}" dt="2021-10-18T01:03:07.891" v="2761" actId="164"/>
          <ac:spMkLst>
            <pc:docMk/>
            <pc:sldMk cId="3053203048" sldId="260"/>
            <ac:spMk id="12" creationId="{D76D1890-144A-41B9-80CE-F2663F90EBBA}"/>
          </ac:spMkLst>
        </pc:spChg>
        <pc:spChg chg="add mod">
          <ac:chgData name="New Emma (RNU) Oxford Health" userId="e8d3d5fc-693e-4a60-a2d2-71e8bec3ad61" providerId="ADAL" clId="{8EC12C01-E057-48F1-8B46-B40E65B9AC9B}" dt="2021-10-18T01:03:07.891" v="2761" actId="164"/>
          <ac:spMkLst>
            <pc:docMk/>
            <pc:sldMk cId="3053203048" sldId="260"/>
            <ac:spMk id="13" creationId="{D4F2EB73-CDC6-45DA-B2E8-117BEB69953C}"/>
          </ac:spMkLst>
        </pc:spChg>
        <pc:spChg chg="add del mod">
          <ac:chgData name="New Emma (RNU) Oxford Health" userId="e8d3d5fc-693e-4a60-a2d2-71e8bec3ad61" providerId="ADAL" clId="{8EC12C01-E057-48F1-8B46-B40E65B9AC9B}" dt="2021-10-18T00:32:54.364" v="1394" actId="478"/>
          <ac:spMkLst>
            <pc:docMk/>
            <pc:sldMk cId="3053203048" sldId="260"/>
            <ac:spMk id="14" creationId="{F1D5249A-1A52-4E2D-8647-399C7320086C}"/>
          </ac:spMkLst>
        </pc:spChg>
        <pc:spChg chg="add del mod">
          <ac:chgData name="New Emma (RNU) Oxford Health" userId="e8d3d5fc-693e-4a60-a2d2-71e8bec3ad61" providerId="ADAL" clId="{8EC12C01-E057-48F1-8B46-B40E65B9AC9B}" dt="2021-10-18T00:41:00.379" v="2001" actId="478"/>
          <ac:spMkLst>
            <pc:docMk/>
            <pc:sldMk cId="3053203048" sldId="260"/>
            <ac:spMk id="15" creationId="{2EB9CEC9-428A-4E34-8A0C-2F3D28945E8F}"/>
          </ac:spMkLst>
        </pc:spChg>
        <pc:spChg chg="add mod">
          <ac:chgData name="New Emma (RNU) Oxford Health" userId="e8d3d5fc-693e-4a60-a2d2-71e8bec3ad61" providerId="ADAL" clId="{8EC12C01-E057-48F1-8B46-B40E65B9AC9B}" dt="2021-10-18T01:03:30.147" v="2764" actId="164"/>
          <ac:spMkLst>
            <pc:docMk/>
            <pc:sldMk cId="3053203048" sldId="260"/>
            <ac:spMk id="16" creationId="{4F0A2C10-A96B-484A-B500-C55540BED789}"/>
          </ac:spMkLst>
        </pc:spChg>
        <pc:spChg chg="add mod">
          <ac:chgData name="New Emma (RNU) Oxford Health" userId="e8d3d5fc-693e-4a60-a2d2-71e8bec3ad61" providerId="ADAL" clId="{8EC12C01-E057-48F1-8B46-B40E65B9AC9B}" dt="2021-10-18T01:03:07.891" v="2761" actId="164"/>
          <ac:spMkLst>
            <pc:docMk/>
            <pc:sldMk cId="3053203048" sldId="260"/>
            <ac:spMk id="17" creationId="{8A2BA298-1427-423E-B9D4-4060F8BBECA8}"/>
          </ac:spMkLst>
        </pc:spChg>
        <pc:spChg chg="add mod">
          <ac:chgData name="New Emma (RNU) Oxford Health" userId="e8d3d5fc-693e-4a60-a2d2-71e8bec3ad61" providerId="ADAL" clId="{8EC12C01-E057-48F1-8B46-B40E65B9AC9B}" dt="2021-10-18T01:03:30.147" v="2764" actId="164"/>
          <ac:spMkLst>
            <pc:docMk/>
            <pc:sldMk cId="3053203048" sldId="260"/>
            <ac:spMk id="18" creationId="{A31C3811-47FF-4DF3-97FE-CB8115E47D53}"/>
          </ac:spMkLst>
        </pc:spChg>
        <pc:spChg chg="add mod">
          <ac:chgData name="New Emma (RNU) Oxford Health" userId="e8d3d5fc-693e-4a60-a2d2-71e8bec3ad61" providerId="ADAL" clId="{8EC12C01-E057-48F1-8B46-B40E65B9AC9B}" dt="2021-10-18T01:03:07.891" v="2761" actId="164"/>
          <ac:spMkLst>
            <pc:docMk/>
            <pc:sldMk cId="3053203048" sldId="260"/>
            <ac:spMk id="19" creationId="{29A15202-8F6B-4F13-ACE7-0570DA976EE0}"/>
          </ac:spMkLst>
        </pc:spChg>
        <pc:spChg chg="add mod">
          <ac:chgData name="New Emma (RNU) Oxford Health" userId="e8d3d5fc-693e-4a60-a2d2-71e8bec3ad61" providerId="ADAL" clId="{8EC12C01-E057-48F1-8B46-B40E65B9AC9B}" dt="2021-10-18T01:03:07.891" v="2761" actId="164"/>
          <ac:spMkLst>
            <pc:docMk/>
            <pc:sldMk cId="3053203048" sldId="260"/>
            <ac:spMk id="20" creationId="{5AF4380D-9BE4-430A-91FC-2892FD83DF67}"/>
          </ac:spMkLst>
        </pc:spChg>
        <pc:spChg chg="add mod">
          <ac:chgData name="New Emma (RNU) Oxford Health" userId="e8d3d5fc-693e-4a60-a2d2-71e8bec3ad61" providerId="ADAL" clId="{8EC12C01-E057-48F1-8B46-B40E65B9AC9B}" dt="2021-10-18T01:03:07.891" v="2761" actId="164"/>
          <ac:spMkLst>
            <pc:docMk/>
            <pc:sldMk cId="3053203048" sldId="260"/>
            <ac:spMk id="21" creationId="{4F76C406-0281-4476-BB5C-02F882B15C47}"/>
          </ac:spMkLst>
        </pc:spChg>
        <pc:spChg chg="add mod">
          <ac:chgData name="New Emma (RNU) Oxford Health" userId="e8d3d5fc-693e-4a60-a2d2-71e8bec3ad61" providerId="ADAL" clId="{8EC12C01-E057-48F1-8B46-B40E65B9AC9B}" dt="2021-10-18T01:03:07.891" v="2761" actId="164"/>
          <ac:spMkLst>
            <pc:docMk/>
            <pc:sldMk cId="3053203048" sldId="260"/>
            <ac:spMk id="22" creationId="{2782E6D3-CF08-4F1C-A174-0AC2EE2BC77C}"/>
          </ac:spMkLst>
        </pc:spChg>
        <pc:spChg chg="add mod">
          <ac:chgData name="New Emma (RNU) Oxford Health" userId="e8d3d5fc-693e-4a60-a2d2-71e8bec3ad61" providerId="ADAL" clId="{8EC12C01-E057-48F1-8B46-B40E65B9AC9B}" dt="2021-10-18T01:03:07.891" v="2761" actId="164"/>
          <ac:spMkLst>
            <pc:docMk/>
            <pc:sldMk cId="3053203048" sldId="260"/>
            <ac:spMk id="23" creationId="{41DCE673-42AC-4171-9B46-BD64AC3C62BC}"/>
          </ac:spMkLst>
        </pc:spChg>
        <pc:spChg chg="add mod">
          <ac:chgData name="New Emma (RNU) Oxford Health" userId="e8d3d5fc-693e-4a60-a2d2-71e8bec3ad61" providerId="ADAL" clId="{8EC12C01-E057-48F1-8B46-B40E65B9AC9B}" dt="2021-10-18T01:03:07.891" v="2761" actId="164"/>
          <ac:spMkLst>
            <pc:docMk/>
            <pc:sldMk cId="3053203048" sldId="260"/>
            <ac:spMk id="24" creationId="{42F487AA-DE88-45AD-85B3-6E44C1E38F78}"/>
          </ac:spMkLst>
        </pc:spChg>
        <pc:spChg chg="add mod">
          <ac:chgData name="New Emma (RNU) Oxford Health" userId="e8d3d5fc-693e-4a60-a2d2-71e8bec3ad61" providerId="ADAL" clId="{8EC12C01-E057-48F1-8B46-B40E65B9AC9B}" dt="2021-10-18T01:03:07.891" v="2761" actId="164"/>
          <ac:spMkLst>
            <pc:docMk/>
            <pc:sldMk cId="3053203048" sldId="260"/>
            <ac:spMk id="25" creationId="{CBE3E4CF-A2DC-4D34-B3AF-433E4743BB66}"/>
          </ac:spMkLst>
        </pc:spChg>
        <pc:spChg chg="add mod">
          <ac:chgData name="New Emma (RNU) Oxford Health" userId="e8d3d5fc-693e-4a60-a2d2-71e8bec3ad61" providerId="ADAL" clId="{8EC12C01-E057-48F1-8B46-B40E65B9AC9B}" dt="2021-10-18T01:03:07.891" v="2761" actId="164"/>
          <ac:spMkLst>
            <pc:docMk/>
            <pc:sldMk cId="3053203048" sldId="260"/>
            <ac:spMk id="26" creationId="{A1878401-0276-4BA4-843B-3187FDC0A32F}"/>
          </ac:spMkLst>
        </pc:spChg>
        <pc:spChg chg="add mod">
          <ac:chgData name="New Emma (RNU) Oxford Health" userId="e8d3d5fc-693e-4a60-a2d2-71e8bec3ad61" providerId="ADAL" clId="{8EC12C01-E057-48F1-8B46-B40E65B9AC9B}" dt="2021-10-18T01:03:07.891" v="2761" actId="164"/>
          <ac:spMkLst>
            <pc:docMk/>
            <pc:sldMk cId="3053203048" sldId="260"/>
            <ac:spMk id="27" creationId="{642D579F-1205-454B-9872-72A6A2A2B9F5}"/>
          </ac:spMkLst>
        </pc:spChg>
        <pc:spChg chg="add mod">
          <ac:chgData name="New Emma (RNU) Oxford Health" userId="e8d3d5fc-693e-4a60-a2d2-71e8bec3ad61" providerId="ADAL" clId="{8EC12C01-E057-48F1-8B46-B40E65B9AC9B}" dt="2021-10-18T01:03:07.891" v="2761" actId="164"/>
          <ac:spMkLst>
            <pc:docMk/>
            <pc:sldMk cId="3053203048" sldId="260"/>
            <ac:spMk id="28" creationId="{8DAECEA5-C2C4-425F-B51D-E2DCEFFB73FB}"/>
          </ac:spMkLst>
        </pc:spChg>
        <pc:spChg chg="add mod">
          <ac:chgData name="New Emma (RNU) Oxford Health" userId="e8d3d5fc-693e-4a60-a2d2-71e8bec3ad61" providerId="ADAL" clId="{8EC12C01-E057-48F1-8B46-B40E65B9AC9B}" dt="2021-10-18T01:03:07.891" v="2761" actId="164"/>
          <ac:spMkLst>
            <pc:docMk/>
            <pc:sldMk cId="3053203048" sldId="260"/>
            <ac:spMk id="29" creationId="{13661CBE-63D5-497D-9453-AFE6C4F4EDB1}"/>
          </ac:spMkLst>
        </pc:spChg>
        <pc:spChg chg="add mod">
          <ac:chgData name="New Emma (RNU) Oxford Health" userId="e8d3d5fc-693e-4a60-a2d2-71e8bec3ad61" providerId="ADAL" clId="{8EC12C01-E057-48F1-8B46-B40E65B9AC9B}" dt="2021-10-18T01:03:07.891" v="2761" actId="164"/>
          <ac:spMkLst>
            <pc:docMk/>
            <pc:sldMk cId="3053203048" sldId="260"/>
            <ac:spMk id="30" creationId="{3E1524F9-5889-4EA4-8C95-BBAA34257587}"/>
          </ac:spMkLst>
        </pc:spChg>
        <pc:grpChg chg="add mod">
          <ac:chgData name="New Emma (RNU) Oxford Health" userId="e8d3d5fc-693e-4a60-a2d2-71e8bec3ad61" providerId="ADAL" clId="{8EC12C01-E057-48F1-8B46-B40E65B9AC9B}" dt="2021-10-18T01:03:30.147" v="2764" actId="164"/>
          <ac:grpSpMkLst>
            <pc:docMk/>
            <pc:sldMk cId="3053203048" sldId="260"/>
            <ac:grpSpMk id="100" creationId="{70B904F1-9912-4561-9C91-132B1D6588CF}"/>
          </ac:grpSpMkLst>
        </pc:grpChg>
        <pc:grpChg chg="add mod">
          <ac:chgData name="New Emma (RNU) Oxford Health" userId="e8d3d5fc-693e-4a60-a2d2-71e8bec3ad61" providerId="ADAL" clId="{8EC12C01-E057-48F1-8B46-B40E65B9AC9B}" dt="2021-10-18T01:03:30.147" v="2764" actId="164"/>
          <ac:grpSpMkLst>
            <pc:docMk/>
            <pc:sldMk cId="3053203048" sldId="260"/>
            <ac:grpSpMk id="101" creationId="{8DE8911D-5018-4E6D-9AE4-7FD7C23E244E}"/>
          </ac:grpSpMkLst>
        </pc:grpChg>
        <pc:cxnChg chg="add mod">
          <ac:chgData name="New Emma (RNU) Oxford Health" userId="e8d3d5fc-693e-4a60-a2d2-71e8bec3ad61" providerId="ADAL" clId="{8EC12C01-E057-48F1-8B46-B40E65B9AC9B}" dt="2021-10-18T01:03:07.891" v="2761" actId="164"/>
          <ac:cxnSpMkLst>
            <pc:docMk/>
            <pc:sldMk cId="3053203048" sldId="260"/>
            <ac:cxnSpMk id="32" creationId="{F741A1CC-6282-44CE-BA5C-1A5CCCAB313A}"/>
          </ac:cxnSpMkLst>
        </pc:cxnChg>
        <pc:cxnChg chg="add del">
          <ac:chgData name="New Emma (RNU) Oxford Health" userId="e8d3d5fc-693e-4a60-a2d2-71e8bec3ad61" providerId="ADAL" clId="{8EC12C01-E057-48F1-8B46-B40E65B9AC9B}" dt="2021-10-18T00:48:58.494" v="2171" actId="478"/>
          <ac:cxnSpMkLst>
            <pc:docMk/>
            <pc:sldMk cId="3053203048" sldId="260"/>
            <ac:cxnSpMk id="35" creationId="{323E4E5A-D85D-4017-829A-6ABAB504178C}"/>
          </ac:cxnSpMkLst>
        </pc:cxnChg>
        <pc:cxnChg chg="add mod">
          <ac:chgData name="New Emma (RNU) Oxford Health" userId="e8d3d5fc-693e-4a60-a2d2-71e8bec3ad61" providerId="ADAL" clId="{8EC12C01-E057-48F1-8B46-B40E65B9AC9B}" dt="2021-10-18T01:03:07.891" v="2761" actId="164"/>
          <ac:cxnSpMkLst>
            <pc:docMk/>
            <pc:sldMk cId="3053203048" sldId="260"/>
            <ac:cxnSpMk id="36" creationId="{1F52A4E1-B871-4B95-AFE0-9CE0F3AD881C}"/>
          </ac:cxnSpMkLst>
        </pc:cxnChg>
        <pc:cxnChg chg="add mod">
          <ac:chgData name="New Emma (RNU) Oxford Health" userId="e8d3d5fc-693e-4a60-a2d2-71e8bec3ad61" providerId="ADAL" clId="{8EC12C01-E057-48F1-8B46-B40E65B9AC9B}" dt="2021-10-18T01:03:07.891" v="2761" actId="164"/>
          <ac:cxnSpMkLst>
            <pc:docMk/>
            <pc:sldMk cId="3053203048" sldId="260"/>
            <ac:cxnSpMk id="39" creationId="{70FC7E43-49DE-45A7-A9FD-4469B039A8FC}"/>
          </ac:cxnSpMkLst>
        </pc:cxnChg>
        <pc:cxnChg chg="add mod">
          <ac:chgData name="New Emma (RNU) Oxford Health" userId="e8d3d5fc-693e-4a60-a2d2-71e8bec3ad61" providerId="ADAL" clId="{8EC12C01-E057-48F1-8B46-B40E65B9AC9B}" dt="2021-10-18T01:03:07.891" v="2761" actId="164"/>
          <ac:cxnSpMkLst>
            <pc:docMk/>
            <pc:sldMk cId="3053203048" sldId="260"/>
            <ac:cxnSpMk id="42" creationId="{AE7A8D13-C27B-4808-A332-36063378DB76}"/>
          </ac:cxnSpMkLst>
        </pc:cxnChg>
        <pc:cxnChg chg="add mod">
          <ac:chgData name="New Emma (RNU) Oxford Health" userId="e8d3d5fc-693e-4a60-a2d2-71e8bec3ad61" providerId="ADAL" clId="{8EC12C01-E057-48F1-8B46-B40E65B9AC9B}" dt="2021-10-18T01:03:07.891" v="2761" actId="164"/>
          <ac:cxnSpMkLst>
            <pc:docMk/>
            <pc:sldMk cId="3053203048" sldId="260"/>
            <ac:cxnSpMk id="49" creationId="{5A454B93-0595-4D58-8990-528D3C5BC687}"/>
          </ac:cxnSpMkLst>
        </pc:cxnChg>
        <pc:cxnChg chg="add mod">
          <ac:chgData name="New Emma (RNU) Oxford Health" userId="e8d3d5fc-693e-4a60-a2d2-71e8bec3ad61" providerId="ADAL" clId="{8EC12C01-E057-48F1-8B46-B40E65B9AC9B}" dt="2021-10-18T01:03:07.891" v="2761" actId="164"/>
          <ac:cxnSpMkLst>
            <pc:docMk/>
            <pc:sldMk cId="3053203048" sldId="260"/>
            <ac:cxnSpMk id="52" creationId="{1A1F8D29-FC10-4E33-8F8B-EAD12589396A}"/>
          </ac:cxnSpMkLst>
        </pc:cxnChg>
        <pc:cxnChg chg="add mod">
          <ac:chgData name="New Emma (RNU) Oxford Health" userId="e8d3d5fc-693e-4a60-a2d2-71e8bec3ad61" providerId="ADAL" clId="{8EC12C01-E057-48F1-8B46-B40E65B9AC9B}" dt="2021-10-18T01:03:07.891" v="2761" actId="164"/>
          <ac:cxnSpMkLst>
            <pc:docMk/>
            <pc:sldMk cId="3053203048" sldId="260"/>
            <ac:cxnSpMk id="59" creationId="{4C11E925-25B1-4BB7-97F3-64238BC8DAA3}"/>
          </ac:cxnSpMkLst>
        </pc:cxnChg>
        <pc:cxnChg chg="add mod">
          <ac:chgData name="New Emma (RNU) Oxford Health" userId="e8d3d5fc-693e-4a60-a2d2-71e8bec3ad61" providerId="ADAL" clId="{8EC12C01-E057-48F1-8B46-B40E65B9AC9B}" dt="2021-10-18T01:03:07.891" v="2761" actId="164"/>
          <ac:cxnSpMkLst>
            <pc:docMk/>
            <pc:sldMk cId="3053203048" sldId="260"/>
            <ac:cxnSpMk id="62" creationId="{638E74F3-C6F5-4C16-ADA5-3ADB68320324}"/>
          </ac:cxnSpMkLst>
        </pc:cxnChg>
        <pc:cxnChg chg="add mod">
          <ac:chgData name="New Emma (RNU) Oxford Health" userId="e8d3d5fc-693e-4a60-a2d2-71e8bec3ad61" providerId="ADAL" clId="{8EC12C01-E057-48F1-8B46-B40E65B9AC9B}" dt="2021-10-18T01:03:07.891" v="2761" actId="164"/>
          <ac:cxnSpMkLst>
            <pc:docMk/>
            <pc:sldMk cId="3053203048" sldId="260"/>
            <ac:cxnSpMk id="65" creationId="{6CEB3FCD-70CC-4669-A43D-2EEFD92BC1A8}"/>
          </ac:cxnSpMkLst>
        </pc:cxnChg>
        <pc:cxnChg chg="add mod">
          <ac:chgData name="New Emma (RNU) Oxford Health" userId="e8d3d5fc-693e-4a60-a2d2-71e8bec3ad61" providerId="ADAL" clId="{8EC12C01-E057-48F1-8B46-B40E65B9AC9B}" dt="2021-10-18T01:03:07.891" v="2761" actId="164"/>
          <ac:cxnSpMkLst>
            <pc:docMk/>
            <pc:sldMk cId="3053203048" sldId="260"/>
            <ac:cxnSpMk id="68" creationId="{419E090E-533B-4E49-881D-4A18CC540324}"/>
          </ac:cxnSpMkLst>
        </pc:cxnChg>
        <pc:cxnChg chg="add mod">
          <ac:chgData name="New Emma (RNU) Oxford Health" userId="e8d3d5fc-693e-4a60-a2d2-71e8bec3ad61" providerId="ADAL" clId="{8EC12C01-E057-48F1-8B46-B40E65B9AC9B}" dt="2021-10-18T01:03:07.891" v="2761" actId="164"/>
          <ac:cxnSpMkLst>
            <pc:docMk/>
            <pc:sldMk cId="3053203048" sldId="260"/>
            <ac:cxnSpMk id="71" creationId="{C1A76946-293A-4543-82BE-C60B348F6B01}"/>
          </ac:cxnSpMkLst>
        </pc:cxnChg>
        <pc:cxnChg chg="add mod">
          <ac:chgData name="New Emma (RNU) Oxford Health" userId="e8d3d5fc-693e-4a60-a2d2-71e8bec3ad61" providerId="ADAL" clId="{8EC12C01-E057-48F1-8B46-B40E65B9AC9B}" dt="2021-10-18T01:03:07.891" v="2761" actId="164"/>
          <ac:cxnSpMkLst>
            <pc:docMk/>
            <pc:sldMk cId="3053203048" sldId="260"/>
            <ac:cxnSpMk id="74" creationId="{F1D3B813-47E4-4FD5-B8ED-34C161946F22}"/>
          </ac:cxnSpMkLst>
        </pc:cxnChg>
        <pc:cxnChg chg="add mod">
          <ac:chgData name="New Emma (RNU) Oxford Health" userId="e8d3d5fc-693e-4a60-a2d2-71e8bec3ad61" providerId="ADAL" clId="{8EC12C01-E057-48F1-8B46-B40E65B9AC9B}" dt="2021-10-18T01:03:07.891" v="2761" actId="164"/>
          <ac:cxnSpMkLst>
            <pc:docMk/>
            <pc:sldMk cId="3053203048" sldId="260"/>
            <ac:cxnSpMk id="77" creationId="{481ECFEF-42F3-4A9D-A979-E8D63DEEE39A}"/>
          </ac:cxnSpMkLst>
        </pc:cxnChg>
        <pc:cxnChg chg="add mod">
          <ac:chgData name="New Emma (RNU) Oxford Health" userId="e8d3d5fc-693e-4a60-a2d2-71e8bec3ad61" providerId="ADAL" clId="{8EC12C01-E057-48F1-8B46-B40E65B9AC9B}" dt="2021-10-18T01:03:07.891" v="2761" actId="164"/>
          <ac:cxnSpMkLst>
            <pc:docMk/>
            <pc:sldMk cId="3053203048" sldId="260"/>
            <ac:cxnSpMk id="80" creationId="{CDC43CE8-929C-4B57-9F1F-3B0B64F2D4F1}"/>
          </ac:cxnSpMkLst>
        </pc:cxnChg>
        <pc:cxnChg chg="add mod">
          <ac:chgData name="New Emma (RNU) Oxford Health" userId="e8d3d5fc-693e-4a60-a2d2-71e8bec3ad61" providerId="ADAL" clId="{8EC12C01-E057-48F1-8B46-B40E65B9AC9B}" dt="2021-10-18T01:03:07.891" v="2761" actId="164"/>
          <ac:cxnSpMkLst>
            <pc:docMk/>
            <pc:sldMk cId="3053203048" sldId="260"/>
            <ac:cxnSpMk id="83" creationId="{91D94E43-6A0C-4D1F-9CAC-1AF708BF4E07}"/>
          </ac:cxnSpMkLst>
        </pc:cxnChg>
        <pc:cxnChg chg="add mod">
          <ac:chgData name="New Emma (RNU) Oxford Health" userId="e8d3d5fc-693e-4a60-a2d2-71e8bec3ad61" providerId="ADAL" clId="{8EC12C01-E057-48F1-8B46-B40E65B9AC9B}" dt="2021-10-18T01:03:07.891" v="2761" actId="164"/>
          <ac:cxnSpMkLst>
            <pc:docMk/>
            <pc:sldMk cId="3053203048" sldId="260"/>
            <ac:cxnSpMk id="86" creationId="{03286602-E2A3-40EE-BE1E-93CF2AD2BB9D}"/>
          </ac:cxnSpMkLst>
        </pc:cxnChg>
        <pc:cxnChg chg="add mod">
          <ac:chgData name="New Emma (RNU) Oxford Health" userId="e8d3d5fc-693e-4a60-a2d2-71e8bec3ad61" providerId="ADAL" clId="{8EC12C01-E057-48F1-8B46-B40E65B9AC9B}" dt="2021-10-18T01:03:07.891" v="2761" actId="164"/>
          <ac:cxnSpMkLst>
            <pc:docMk/>
            <pc:sldMk cId="3053203048" sldId="260"/>
            <ac:cxnSpMk id="91" creationId="{7B8B5FDF-D4E9-4C66-9DDA-AA442D42DD6B}"/>
          </ac:cxnSpMkLst>
        </pc:cxnChg>
        <pc:cxnChg chg="add mod">
          <ac:chgData name="New Emma (RNU) Oxford Health" userId="e8d3d5fc-693e-4a60-a2d2-71e8bec3ad61" providerId="ADAL" clId="{8EC12C01-E057-48F1-8B46-B40E65B9AC9B}" dt="2021-10-18T01:03:07.891" v="2761" actId="164"/>
          <ac:cxnSpMkLst>
            <pc:docMk/>
            <pc:sldMk cId="3053203048" sldId="260"/>
            <ac:cxnSpMk id="94" creationId="{8C9AB8C5-C841-42A9-8653-7B50A50BD059}"/>
          </ac:cxnSpMkLst>
        </pc:cxnChg>
        <pc:cxnChg chg="add mod">
          <ac:chgData name="New Emma (RNU) Oxford Health" userId="e8d3d5fc-693e-4a60-a2d2-71e8bec3ad61" providerId="ADAL" clId="{8EC12C01-E057-48F1-8B46-B40E65B9AC9B}" dt="2021-10-18T01:03:07.891" v="2761" actId="164"/>
          <ac:cxnSpMkLst>
            <pc:docMk/>
            <pc:sldMk cId="3053203048" sldId="260"/>
            <ac:cxnSpMk id="97" creationId="{14E440BB-E063-4DC6-93C6-5CAB4C74F8FA}"/>
          </ac:cxnSpMkLst>
        </pc:cxn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005" indent="0" algn="ctr">
              <a:buNone/>
              <a:defRPr>
                <a:solidFill>
                  <a:schemeClr val="tx1">
                    <a:tint val="75000"/>
                  </a:schemeClr>
                </a:solidFill>
              </a:defRPr>
            </a:lvl2pPr>
            <a:lvl3pPr marL="914008" indent="0" algn="ctr">
              <a:buNone/>
              <a:defRPr>
                <a:solidFill>
                  <a:schemeClr val="tx1">
                    <a:tint val="75000"/>
                  </a:schemeClr>
                </a:solidFill>
              </a:defRPr>
            </a:lvl3pPr>
            <a:lvl4pPr marL="1371013" indent="0" algn="ctr">
              <a:buNone/>
              <a:defRPr>
                <a:solidFill>
                  <a:schemeClr val="tx1">
                    <a:tint val="75000"/>
                  </a:schemeClr>
                </a:solidFill>
              </a:defRPr>
            </a:lvl4pPr>
            <a:lvl5pPr marL="1828018" indent="0" algn="ctr">
              <a:buNone/>
              <a:defRPr>
                <a:solidFill>
                  <a:schemeClr val="tx1">
                    <a:tint val="75000"/>
                  </a:schemeClr>
                </a:solidFill>
              </a:defRPr>
            </a:lvl5pPr>
            <a:lvl6pPr marL="2285024" indent="0" algn="ctr">
              <a:buNone/>
              <a:defRPr>
                <a:solidFill>
                  <a:schemeClr val="tx1">
                    <a:tint val="75000"/>
                  </a:schemeClr>
                </a:solidFill>
              </a:defRPr>
            </a:lvl6pPr>
            <a:lvl7pPr marL="2742027" indent="0" algn="ctr">
              <a:buNone/>
              <a:defRPr>
                <a:solidFill>
                  <a:schemeClr val="tx1">
                    <a:tint val="75000"/>
                  </a:schemeClr>
                </a:solidFill>
              </a:defRPr>
            </a:lvl7pPr>
            <a:lvl8pPr marL="3199032" indent="0" algn="ctr">
              <a:buNone/>
              <a:defRPr>
                <a:solidFill>
                  <a:schemeClr val="tx1">
                    <a:tint val="75000"/>
                  </a:schemeClr>
                </a:solidFill>
              </a:defRPr>
            </a:lvl8pPr>
            <a:lvl9pPr marL="3656035"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D0733536-B233-4BC2-83DB-4E5622BAA258}" type="datetimeFigureOut">
              <a:rPr lang="en-GB" smtClean="0"/>
              <a:t>20/10/2021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ACD2470-5615-49D2-A134-05F7505E0DB3}" type="slidenum">
              <a:rPr lang="en-GB" smtClean="0"/>
              <a:t>‹#›</a:t>
            </a:fld>
            <a:endParaRPr lang="en-GB"/>
          </a:p>
        </p:txBody>
      </p:sp>
    </p:spTree>
    <p:extLst>
      <p:ext uri="{BB962C8B-B14F-4D97-AF65-F5344CB8AC3E}">
        <p14:creationId xmlns:p14="http://schemas.microsoft.com/office/powerpoint/2010/main" val="8200943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0733536-B233-4BC2-83DB-4E5622BAA258}" type="datetimeFigureOut">
              <a:rPr lang="en-GB" smtClean="0"/>
              <a:t>20/10/2021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ACD2470-5615-49D2-A134-05F7505E0DB3}" type="slidenum">
              <a:rPr lang="en-GB" smtClean="0"/>
              <a:t>‹#›</a:t>
            </a:fld>
            <a:endParaRPr lang="en-GB"/>
          </a:p>
        </p:txBody>
      </p:sp>
    </p:spTree>
    <p:extLst>
      <p:ext uri="{BB962C8B-B14F-4D97-AF65-F5344CB8AC3E}">
        <p14:creationId xmlns:p14="http://schemas.microsoft.com/office/powerpoint/2010/main" val="32087574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953542" y="1714500"/>
            <a:ext cx="6811961" cy="365252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1514476" y="1714500"/>
            <a:ext cx="20286663" cy="36525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0733536-B233-4BC2-83DB-4E5622BAA258}" type="datetimeFigureOut">
              <a:rPr lang="en-GB" smtClean="0"/>
              <a:t>20/10/2021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ACD2470-5615-49D2-A134-05F7505E0DB3}" type="slidenum">
              <a:rPr lang="en-GB" smtClean="0"/>
              <a:t>‹#›</a:t>
            </a:fld>
            <a:endParaRPr lang="en-GB"/>
          </a:p>
        </p:txBody>
      </p:sp>
    </p:spTree>
    <p:extLst>
      <p:ext uri="{BB962C8B-B14F-4D97-AF65-F5344CB8AC3E}">
        <p14:creationId xmlns:p14="http://schemas.microsoft.com/office/powerpoint/2010/main" val="37721550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0733536-B233-4BC2-83DB-4E5622BAA258}" type="datetimeFigureOut">
              <a:rPr lang="en-GB" smtClean="0"/>
              <a:t>20/10/2021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ACD2470-5615-49D2-A134-05F7505E0DB3}" type="slidenum">
              <a:rPr lang="en-GB" smtClean="0"/>
              <a:t>‹#›</a:t>
            </a:fld>
            <a:endParaRPr lang="en-GB"/>
          </a:p>
        </p:txBody>
      </p:sp>
    </p:spTree>
    <p:extLst>
      <p:ext uri="{BB962C8B-B14F-4D97-AF65-F5344CB8AC3E}">
        <p14:creationId xmlns:p14="http://schemas.microsoft.com/office/powerpoint/2010/main" val="23401519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4" y="4406901"/>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4" y="2906714"/>
            <a:ext cx="7772400" cy="1500187"/>
          </a:xfrm>
        </p:spPr>
        <p:txBody>
          <a:bodyPr anchor="b"/>
          <a:lstStyle>
            <a:lvl1pPr marL="0" indent="0">
              <a:buNone/>
              <a:defRPr sz="2000">
                <a:solidFill>
                  <a:schemeClr val="tx1">
                    <a:tint val="75000"/>
                  </a:schemeClr>
                </a:solidFill>
              </a:defRPr>
            </a:lvl1pPr>
            <a:lvl2pPr marL="457005" indent="0">
              <a:buNone/>
              <a:defRPr sz="1786">
                <a:solidFill>
                  <a:schemeClr val="tx1">
                    <a:tint val="75000"/>
                  </a:schemeClr>
                </a:solidFill>
              </a:defRPr>
            </a:lvl2pPr>
            <a:lvl3pPr marL="914008" indent="0">
              <a:buNone/>
              <a:defRPr sz="1643">
                <a:solidFill>
                  <a:schemeClr val="tx1">
                    <a:tint val="75000"/>
                  </a:schemeClr>
                </a:solidFill>
              </a:defRPr>
            </a:lvl3pPr>
            <a:lvl4pPr marL="1371013" indent="0">
              <a:buNone/>
              <a:defRPr sz="1429">
                <a:solidFill>
                  <a:schemeClr val="tx1">
                    <a:tint val="75000"/>
                  </a:schemeClr>
                </a:solidFill>
              </a:defRPr>
            </a:lvl4pPr>
            <a:lvl5pPr marL="1828018" indent="0">
              <a:buNone/>
              <a:defRPr sz="1429">
                <a:solidFill>
                  <a:schemeClr val="tx1">
                    <a:tint val="75000"/>
                  </a:schemeClr>
                </a:solidFill>
              </a:defRPr>
            </a:lvl5pPr>
            <a:lvl6pPr marL="2285024" indent="0">
              <a:buNone/>
              <a:defRPr sz="1429">
                <a:solidFill>
                  <a:schemeClr val="tx1">
                    <a:tint val="75000"/>
                  </a:schemeClr>
                </a:solidFill>
              </a:defRPr>
            </a:lvl6pPr>
            <a:lvl7pPr marL="2742027" indent="0">
              <a:buNone/>
              <a:defRPr sz="1429">
                <a:solidFill>
                  <a:schemeClr val="tx1">
                    <a:tint val="75000"/>
                  </a:schemeClr>
                </a:solidFill>
              </a:defRPr>
            </a:lvl7pPr>
            <a:lvl8pPr marL="3199032" indent="0">
              <a:buNone/>
              <a:defRPr sz="1429">
                <a:solidFill>
                  <a:schemeClr val="tx1">
                    <a:tint val="75000"/>
                  </a:schemeClr>
                </a:solidFill>
              </a:defRPr>
            </a:lvl8pPr>
            <a:lvl9pPr marL="3656035" indent="0">
              <a:buNone/>
              <a:defRPr sz="1429">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0733536-B233-4BC2-83DB-4E5622BAA258}" type="datetimeFigureOut">
              <a:rPr lang="en-GB" smtClean="0"/>
              <a:t>20/10/2021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ACD2470-5615-49D2-A134-05F7505E0DB3}" type="slidenum">
              <a:rPr lang="en-GB" smtClean="0"/>
              <a:t>‹#›</a:t>
            </a:fld>
            <a:endParaRPr lang="en-GB"/>
          </a:p>
        </p:txBody>
      </p:sp>
    </p:spTree>
    <p:extLst>
      <p:ext uri="{BB962C8B-B14F-4D97-AF65-F5344CB8AC3E}">
        <p14:creationId xmlns:p14="http://schemas.microsoft.com/office/powerpoint/2010/main" val="41736112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1514479" y="9988551"/>
            <a:ext cx="13549314" cy="28251149"/>
          </a:xfrm>
        </p:spPr>
        <p:txBody>
          <a:bodyPr/>
          <a:lstStyle>
            <a:lvl1pPr>
              <a:defRPr sz="2786"/>
            </a:lvl1pPr>
            <a:lvl2pPr>
              <a:defRPr sz="2357"/>
            </a:lvl2pPr>
            <a:lvl3pPr>
              <a:defRPr sz="2000"/>
            </a:lvl3pPr>
            <a:lvl4pPr>
              <a:defRPr sz="1786"/>
            </a:lvl4pPr>
            <a:lvl5pPr>
              <a:defRPr sz="1786"/>
            </a:lvl5pPr>
            <a:lvl6pPr>
              <a:defRPr sz="1786"/>
            </a:lvl6pPr>
            <a:lvl7pPr>
              <a:defRPr sz="1786"/>
            </a:lvl7pPr>
            <a:lvl8pPr>
              <a:defRPr sz="1786"/>
            </a:lvl8pPr>
            <a:lvl9pPr>
              <a:defRPr sz="178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15216188" y="9988551"/>
            <a:ext cx="13549312" cy="28251149"/>
          </a:xfrm>
        </p:spPr>
        <p:txBody>
          <a:bodyPr/>
          <a:lstStyle>
            <a:lvl1pPr>
              <a:defRPr sz="2786"/>
            </a:lvl1pPr>
            <a:lvl2pPr>
              <a:defRPr sz="2357"/>
            </a:lvl2pPr>
            <a:lvl3pPr>
              <a:defRPr sz="2000"/>
            </a:lvl3pPr>
            <a:lvl4pPr>
              <a:defRPr sz="1786"/>
            </a:lvl4pPr>
            <a:lvl5pPr>
              <a:defRPr sz="1786"/>
            </a:lvl5pPr>
            <a:lvl6pPr>
              <a:defRPr sz="1786"/>
            </a:lvl6pPr>
            <a:lvl7pPr>
              <a:defRPr sz="1786"/>
            </a:lvl7pPr>
            <a:lvl8pPr>
              <a:defRPr sz="1786"/>
            </a:lvl8pPr>
            <a:lvl9pPr>
              <a:defRPr sz="178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D0733536-B233-4BC2-83DB-4E5622BAA258}" type="datetimeFigureOut">
              <a:rPr lang="en-GB" smtClean="0"/>
              <a:t>20/10/2021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ACD2470-5615-49D2-A134-05F7505E0DB3}" type="slidenum">
              <a:rPr lang="en-GB" smtClean="0"/>
              <a:t>‹#›</a:t>
            </a:fld>
            <a:endParaRPr lang="en-GB"/>
          </a:p>
        </p:txBody>
      </p:sp>
    </p:spTree>
    <p:extLst>
      <p:ext uri="{BB962C8B-B14F-4D97-AF65-F5344CB8AC3E}">
        <p14:creationId xmlns:p14="http://schemas.microsoft.com/office/powerpoint/2010/main" val="7856373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2" y="1535115"/>
            <a:ext cx="4040188" cy="639762"/>
          </a:xfrm>
        </p:spPr>
        <p:txBody>
          <a:bodyPr anchor="b"/>
          <a:lstStyle>
            <a:lvl1pPr marL="0" indent="0">
              <a:buNone/>
              <a:defRPr sz="2357" b="1"/>
            </a:lvl1pPr>
            <a:lvl2pPr marL="457005" indent="0">
              <a:buNone/>
              <a:defRPr sz="2000" b="1"/>
            </a:lvl2pPr>
            <a:lvl3pPr marL="914008" indent="0">
              <a:buNone/>
              <a:defRPr sz="1786" b="1"/>
            </a:lvl3pPr>
            <a:lvl4pPr marL="1371013" indent="0">
              <a:buNone/>
              <a:defRPr sz="1643" b="1"/>
            </a:lvl4pPr>
            <a:lvl5pPr marL="1828018" indent="0">
              <a:buNone/>
              <a:defRPr sz="1643" b="1"/>
            </a:lvl5pPr>
            <a:lvl6pPr marL="2285024" indent="0">
              <a:buNone/>
              <a:defRPr sz="1643" b="1"/>
            </a:lvl6pPr>
            <a:lvl7pPr marL="2742027" indent="0">
              <a:buNone/>
              <a:defRPr sz="1643" b="1"/>
            </a:lvl7pPr>
            <a:lvl8pPr marL="3199032" indent="0">
              <a:buNone/>
              <a:defRPr sz="1643" b="1"/>
            </a:lvl8pPr>
            <a:lvl9pPr marL="3656035" indent="0">
              <a:buNone/>
              <a:defRPr sz="1643" b="1"/>
            </a:lvl9pPr>
          </a:lstStyle>
          <a:p>
            <a:pPr lvl="0"/>
            <a:r>
              <a:rPr lang="en-US"/>
              <a:t>Click to edit Master text styles</a:t>
            </a:r>
          </a:p>
        </p:txBody>
      </p:sp>
      <p:sp>
        <p:nvSpPr>
          <p:cNvPr id="4" name="Content Placeholder 3"/>
          <p:cNvSpPr>
            <a:spLocks noGrp="1"/>
          </p:cNvSpPr>
          <p:nvPr>
            <p:ph sz="half" idx="2"/>
          </p:nvPr>
        </p:nvSpPr>
        <p:spPr>
          <a:xfrm>
            <a:off x="457202" y="2174874"/>
            <a:ext cx="4040188" cy="3951289"/>
          </a:xfrm>
        </p:spPr>
        <p:txBody>
          <a:bodyPr/>
          <a:lstStyle>
            <a:lvl1pPr>
              <a:defRPr sz="2357"/>
            </a:lvl1pPr>
            <a:lvl2pPr>
              <a:defRPr sz="2000"/>
            </a:lvl2pPr>
            <a:lvl3pPr>
              <a:defRPr sz="1786"/>
            </a:lvl3pPr>
            <a:lvl4pPr>
              <a:defRPr sz="1643"/>
            </a:lvl4pPr>
            <a:lvl5pPr>
              <a:defRPr sz="1643"/>
            </a:lvl5pPr>
            <a:lvl6pPr>
              <a:defRPr sz="1643"/>
            </a:lvl6pPr>
            <a:lvl7pPr>
              <a:defRPr sz="1643"/>
            </a:lvl7pPr>
            <a:lvl8pPr>
              <a:defRPr sz="1643"/>
            </a:lvl8pPr>
            <a:lvl9pPr>
              <a:defRPr sz="164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8" y="1535115"/>
            <a:ext cx="4041774" cy="639762"/>
          </a:xfrm>
        </p:spPr>
        <p:txBody>
          <a:bodyPr anchor="b"/>
          <a:lstStyle>
            <a:lvl1pPr marL="0" indent="0">
              <a:buNone/>
              <a:defRPr sz="2357" b="1"/>
            </a:lvl1pPr>
            <a:lvl2pPr marL="457005" indent="0">
              <a:buNone/>
              <a:defRPr sz="2000" b="1"/>
            </a:lvl2pPr>
            <a:lvl3pPr marL="914008" indent="0">
              <a:buNone/>
              <a:defRPr sz="1786" b="1"/>
            </a:lvl3pPr>
            <a:lvl4pPr marL="1371013" indent="0">
              <a:buNone/>
              <a:defRPr sz="1643" b="1"/>
            </a:lvl4pPr>
            <a:lvl5pPr marL="1828018" indent="0">
              <a:buNone/>
              <a:defRPr sz="1643" b="1"/>
            </a:lvl5pPr>
            <a:lvl6pPr marL="2285024" indent="0">
              <a:buNone/>
              <a:defRPr sz="1643" b="1"/>
            </a:lvl6pPr>
            <a:lvl7pPr marL="2742027" indent="0">
              <a:buNone/>
              <a:defRPr sz="1643" b="1"/>
            </a:lvl7pPr>
            <a:lvl8pPr marL="3199032" indent="0">
              <a:buNone/>
              <a:defRPr sz="1643" b="1"/>
            </a:lvl8pPr>
            <a:lvl9pPr marL="3656035" indent="0">
              <a:buNone/>
              <a:defRPr sz="1643" b="1"/>
            </a:lvl9pPr>
          </a:lstStyle>
          <a:p>
            <a:pPr lvl="0"/>
            <a:r>
              <a:rPr lang="en-US"/>
              <a:t>Click to edit Master text styles</a:t>
            </a:r>
          </a:p>
        </p:txBody>
      </p:sp>
      <p:sp>
        <p:nvSpPr>
          <p:cNvPr id="6" name="Content Placeholder 5"/>
          <p:cNvSpPr>
            <a:spLocks noGrp="1"/>
          </p:cNvSpPr>
          <p:nvPr>
            <p:ph sz="quarter" idx="4"/>
          </p:nvPr>
        </p:nvSpPr>
        <p:spPr>
          <a:xfrm>
            <a:off x="4645028" y="2174874"/>
            <a:ext cx="4041774" cy="3951289"/>
          </a:xfrm>
        </p:spPr>
        <p:txBody>
          <a:bodyPr/>
          <a:lstStyle>
            <a:lvl1pPr>
              <a:defRPr sz="2357"/>
            </a:lvl1pPr>
            <a:lvl2pPr>
              <a:defRPr sz="2000"/>
            </a:lvl2pPr>
            <a:lvl3pPr>
              <a:defRPr sz="1786"/>
            </a:lvl3pPr>
            <a:lvl4pPr>
              <a:defRPr sz="1643"/>
            </a:lvl4pPr>
            <a:lvl5pPr>
              <a:defRPr sz="1643"/>
            </a:lvl5pPr>
            <a:lvl6pPr>
              <a:defRPr sz="1643"/>
            </a:lvl6pPr>
            <a:lvl7pPr>
              <a:defRPr sz="1643"/>
            </a:lvl7pPr>
            <a:lvl8pPr>
              <a:defRPr sz="1643"/>
            </a:lvl8pPr>
            <a:lvl9pPr>
              <a:defRPr sz="164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D0733536-B233-4BC2-83DB-4E5622BAA258}" type="datetimeFigureOut">
              <a:rPr lang="en-GB" smtClean="0"/>
              <a:t>20/10/2021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ACD2470-5615-49D2-A134-05F7505E0DB3}" type="slidenum">
              <a:rPr lang="en-GB" smtClean="0"/>
              <a:t>‹#›</a:t>
            </a:fld>
            <a:endParaRPr lang="en-GB"/>
          </a:p>
        </p:txBody>
      </p:sp>
    </p:spTree>
    <p:extLst>
      <p:ext uri="{BB962C8B-B14F-4D97-AF65-F5344CB8AC3E}">
        <p14:creationId xmlns:p14="http://schemas.microsoft.com/office/powerpoint/2010/main" val="23156170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D0733536-B233-4BC2-83DB-4E5622BAA258}" type="datetimeFigureOut">
              <a:rPr lang="en-GB" smtClean="0"/>
              <a:t>20/10/2021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ACD2470-5615-49D2-A134-05F7505E0DB3}" type="slidenum">
              <a:rPr lang="en-GB" smtClean="0"/>
              <a:t>‹#›</a:t>
            </a:fld>
            <a:endParaRPr lang="en-GB"/>
          </a:p>
        </p:txBody>
      </p:sp>
    </p:spTree>
    <p:extLst>
      <p:ext uri="{BB962C8B-B14F-4D97-AF65-F5344CB8AC3E}">
        <p14:creationId xmlns:p14="http://schemas.microsoft.com/office/powerpoint/2010/main" val="18363818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733536-B233-4BC2-83DB-4E5622BAA258}" type="datetimeFigureOut">
              <a:rPr lang="en-GB" smtClean="0"/>
              <a:t>20/10/2021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ACD2470-5615-49D2-A134-05F7505E0DB3}" type="slidenum">
              <a:rPr lang="en-GB" smtClean="0"/>
              <a:t>‹#›</a:t>
            </a:fld>
            <a:endParaRPr lang="en-GB"/>
          </a:p>
        </p:txBody>
      </p:sp>
    </p:spTree>
    <p:extLst>
      <p:ext uri="{BB962C8B-B14F-4D97-AF65-F5344CB8AC3E}">
        <p14:creationId xmlns:p14="http://schemas.microsoft.com/office/powerpoint/2010/main" val="27813012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2" y="273051"/>
            <a:ext cx="5111749" cy="5853114"/>
          </a:xfrm>
        </p:spPr>
        <p:txBody>
          <a:bodyPr/>
          <a:lstStyle>
            <a:lvl1pPr>
              <a:defRPr sz="3143"/>
            </a:lvl1pPr>
            <a:lvl2pPr>
              <a:defRPr sz="2786"/>
            </a:lvl2pPr>
            <a:lvl3pPr>
              <a:defRPr sz="2357"/>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2" y="1435101"/>
            <a:ext cx="3008314" cy="4691063"/>
          </a:xfrm>
        </p:spPr>
        <p:txBody>
          <a:bodyPr/>
          <a:lstStyle>
            <a:lvl1pPr marL="0" indent="0">
              <a:buNone/>
              <a:defRPr sz="1429"/>
            </a:lvl1pPr>
            <a:lvl2pPr marL="457005" indent="0">
              <a:buNone/>
              <a:defRPr sz="1214"/>
            </a:lvl2pPr>
            <a:lvl3pPr marL="914008" indent="0">
              <a:buNone/>
              <a:defRPr sz="1071"/>
            </a:lvl3pPr>
            <a:lvl4pPr marL="1371013" indent="0">
              <a:buNone/>
              <a:defRPr sz="857"/>
            </a:lvl4pPr>
            <a:lvl5pPr marL="1828018" indent="0">
              <a:buNone/>
              <a:defRPr sz="857"/>
            </a:lvl5pPr>
            <a:lvl6pPr marL="2285024" indent="0">
              <a:buNone/>
              <a:defRPr sz="857"/>
            </a:lvl6pPr>
            <a:lvl7pPr marL="2742027" indent="0">
              <a:buNone/>
              <a:defRPr sz="857"/>
            </a:lvl7pPr>
            <a:lvl8pPr marL="3199032" indent="0">
              <a:buNone/>
              <a:defRPr sz="857"/>
            </a:lvl8pPr>
            <a:lvl9pPr marL="3656035" indent="0">
              <a:buNone/>
              <a:defRPr sz="857"/>
            </a:lvl9pPr>
          </a:lstStyle>
          <a:p>
            <a:pPr lvl="0"/>
            <a:r>
              <a:rPr lang="en-US"/>
              <a:t>Click to edit Master text styles</a:t>
            </a:r>
          </a:p>
        </p:txBody>
      </p:sp>
      <p:sp>
        <p:nvSpPr>
          <p:cNvPr id="5" name="Date Placeholder 4"/>
          <p:cNvSpPr>
            <a:spLocks noGrp="1"/>
          </p:cNvSpPr>
          <p:nvPr>
            <p:ph type="dt" sz="half" idx="10"/>
          </p:nvPr>
        </p:nvSpPr>
        <p:spPr/>
        <p:txBody>
          <a:bodyPr/>
          <a:lstStyle/>
          <a:p>
            <a:fld id="{D0733536-B233-4BC2-83DB-4E5622BAA258}" type="datetimeFigureOut">
              <a:rPr lang="en-GB" smtClean="0"/>
              <a:t>20/10/2021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ACD2470-5615-49D2-A134-05F7505E0DB3}" type="slidenum">
              <a:rPr lang="en-GB" smtClean="0"/>
              <a:t>‹#›</a:t>
            </a:fld>
            <a:endParaRPr lang="en-GB"/>
          </a:p>
        </p:txBody>
      </p:sp>
    </p:spTree>
    <p:extLst>
      <p:ext uri="{BB962C8B-B14F-4D97-AF65-F5344CB8AC3E}">
        <p14:creationId xmlns:p14="http://schemas.microsoft.com/office/powerpoint/2010/main" val="38434687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143"/>
            </a:lvl1pPr>
            <a:lvl2pPr marL="457005" indent="0">
              <a:buNone/>
              <a:defRPr sz="2786"/>
            </a:lvl2pPr>
            <a:lvl3pPr marL="914008" indent="0">
              <a:buNone/>
              <a:defRPr sz="2357"/>
            </a:lvl3pPr>
            <a:lvl4pPr marL="1371013" indent="0">
              <a:buNone/>
              <a:defRPr sz="2000"/>
            </a:lvl4pPr>
            <a:lvl5pPr marL="1828018" indent="0">
              <a:buNone/>
              <a:defRPr sz="2000"/>
            </a:lvl5pPr>
            <a:lvl6pPr marL="2285024" indent="0">
              <a:buNone/>
              <a:defRPr sz="2000"/>
            </a:lvl6pPr>
            <a:lvl7pPr marL="2742027" indent="0">
              <a:buNone/>
              <a:defRPr sz="2000"/>
            </a:lvl7pPr>
            <a:lvl8pPr marL="3199032" indent="0">
              <a:buNone/>
              <a:defRPr sz="2000"/>
            </a:lvl8pPr>
            <a:lvl9pPr marL="3656035" indent="0">
              <a:buNone/>
              <a:defRPr sz="2000"/>
            </a:lvl9pPr>
          </a:lstStyle>
          <a:p>
            <a:endParaRPr lang="en-GB"/>
          </a:p>
        </p:txBody>
      </p:sp>
      <p:sp>
        <p:nvSpPr>
          <p:cNvPr id="4" name="Text Placeholder 3"/>
          <p:cNvSpPr>
            <a:spLocks noGrp="1"/>
          </p:cNvSpPr>
          <p:nvPr>
            <p:ph type="body" sz="half" idx="2"/>
          </p:nvPr>
        </p:nvSpPr>
        <p:spPr>
          <a:xfrm>
            <a:off x="1792288" y="5367339"/>
            <a:ext cx="5486400" cy="804861"/>
          </a:xfrm>
        </p:spPr>
        <p:txBody>
          <a:bodyPr/>
          <a:lstStyle>
            <a:lvl1pPr marL="0" indent="0">
              <a:buNone/>
              <a:defRPr sz="1429"/>
            </a:lvl1pPr>
            <a:lvl2pPr marL="457005" indent="0">
              <a:buNone/>
              <a:defRPr sz="1214"/>
            </a:lvl2pPr>
            <a:lvl3pPr marL="914008" indent="0">
              <a:buNone/>
              <a:defRPr sz="1071"/>
            </a:lvl3pPr>
            <a:lvl4pPr marL="1371013" indent="0">
              <a:buNone/>
              <a:defRPr sz="857"/>
            </a:lvl4pPr>
            <a:lvl5pPr marL="1828018" indent="0">
              <a:buNone/>
              <a:defRPr sz="857"/>
            </a:lvl5pPr>
            <a:lvl6pPr marL="2285024" indent="0">
              <a:buNone/>
              <a:defRPr sz="857"/>
            </a:lvl6pPr>
            <a:lvl7pPr marL="2742027" indent="0">
              <a:buNone/>
              <a:defRPr sz="857"/>
            </a:lvl7pPr>
            <a:lvl8pPr marL="3199032" indent="0">
              <a:buNone/>
              <a:defRPr sz="857"/>
            </a:lvl8pPr>
            <a:lvl9pPr marL="3656035" indent="0">
              <a:buNone/>
              <a:defRPr sz="857"/>
            </a:lvl9pPr>
          </a:lstStyle>
          <a:p>
            <a:pPr lvl="0"/>
            <a:r>
              <a:rPr lang="en-US"/>
              <a:t>Click to edit Master text styles</a:t>
            </a:r>
          </a:p>
        </p:txBody>
      </p:sp>
      <p:sp>
        <p:nvSpPr>
          <p:cNvPr id="5" name="Date Placeholder 4"/>
          <p:cNvSpPr>
            <a:spLocks noGrp="1"/>
          </p:cNvSpPr>
          <p:nvPr>
            <p:ph type="dt" sz="half" idx="10"/>
          </p:nvPr>
        </p:nvSpPr>
        <p:spPr/>
        <p:txBody>
          <a:bodyPr/>
          <a:lstStyle/>
          <a:p>
            <a:fld id="{D0733536-B233-4BC2-83DB-4E5622BAA258}" type="datetimeFigureOut">
              <a:rPr lang="en-GB" smtClean="0"/>
              <a:t>20/10/2021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ACD2470-5615-49D2-A134-05F7505E0DB3}" type="slidenum">
              <a:rPr lang="en-GB" smtClean="0"/>
              <a:t>‹#›</a:t>
            </a:fld>
            <a:endParaRPr lang="en-GB"/>
          </a:p>
        </p:txBody>
      </p:sp>
    </p:spTree>
    <p:extLst>
      <p:ext uri="{BB962C8B-B14F-4D97-AF65-F5344CB8AC3E}">
        <p14:creationId xmlns:p14="http://schemas.microsoft.com/office/powerpoint/2010/main" val="19741347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127957" tIns="63979" rIns="127957" bIns="63979"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1"/>
            <a:ext cx="8229600" cy="4525963"/>
          </a:xfrm>
          <a:prstGeom prst="rect">
            <a:avLst/>
          </a:prstGeom>
        </p:spPr>
        <p:txBody>
          <a:bodyPr vert="horz" lIns="127957" tIns="63979" rIns="127957" bIns="6397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2"/>
            <a:ext cx="2133600" cy="365125"/>
          </a:xfrm>
          <a:prstGeom prst="rect">
            <a:avLst/>
          </a:prstGeom>
        </p:spPr>
        <p:txBody>
          <a:bodyPr vert="horz" lIns="127957" tIns="63979" rIns="127957" bIns="63979" rtlCol="0" anchor="ctr"/>
          <a:lstStyle>
            <a:lvl1pPr algn="l">
              <a:defRPr sz="1214">
                <a:solidFill>
                  <a:schemeClr val="tx1">
                    <a:tint val="75000"/>
                  </a:schemeClr>
                </a:solidFill>
              </a:defRPr>
            </a:lvl1pPr>
          </a:lstStyle>
          <a:p>
            <a:fld id="{D0733536-B233-4BC2-83DB-4E5622BAA258}" type="datetimeFigureOut">
              <a:rPr lang="en-GB" smtClean="0"/>
              <a:t>20/10/2021</a:t>
            </a:fld>
            <a:endParaRPr lang="en-GB"/>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127957" tIns="63979" rIns="127957" bIns="63979" rtlCol="0" anchor="ctr"/>
          <a:lstStyle>
            <a:lvl1pPr algn="ctr">
              <a:defRPr sz="1214">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127957" tIns="63979" rIns="127957" bIns="63979" rtlCol="0" anchor="ctr"/>
          <a:lstStyle>
            <a:lvl1pPr algn="r">
              <a:defRPr sz="1214">
                <a:solidFill>
                  <a:schemeClr val="tx1">
                    <a:tint val="75000"/>
                  </a:schemeClr>
                </a:solidFill>
              </a:defRPr>
            </a:lvl1pPr>
          </a:lstStyle>
          <a:p>
            <a:fld id="{CACD2470-5615-49D2-A134-05F7505E0DB3}" type="slidenum">
              <a:rPr lang="en-GB" smtClean="0"/>
              <a:t>‹#›</a:t>
            </a:fld>
            <a:endParaRPr lang="en-GB"/>
          </a:p>
        </p:txBody>
      </p:sp>
    </p:spTree>
    <p:extLst>
      <p:ext uri="{BB962C8B-B14F-4D97-AF65-F5344CB8AC3E}">
        <p14:creationId xmlns:p14="http://schemas.microsoft.com/office/powerpoint/2010/main" val="300098239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008" rtl="0" eaLnBrk="1" latinLnBrk="0" hangingPunct="1">
        <a:spcBef>
          <a:spcPct val="0"/>
        </a:spcBef>
        <a:buNone/>
        <a:defRPr sz="4357" kern="1200">
          <a:solidFill>
            <a:schemeClr val="tx1"/>
          </a:solidFill>
          <a:latin typeface="+mj-lt"/>
          <a:ea typeface="+mj-ea"/>
          <a:cs typeface="+mj-cs"/>
        </a:defRPr>
      </a:lvl1pPr>
    </p:titleStyle>
    <p:bodyStyle>
      <a:lvl1pPr marL="342753" indent="-342753" algn="l" defTabSz="914008" rtl="0" eaLnBrk="1" latinLnBrk="0" hangingPunct="1">
        <a:spcBef>
          <a:spcPct val="20000"/>
        </a:spcBef>
        <a:buFont typeface="Arial" pitchFamily="34" charset="0"/>
        <a:buChar char="•"/>
        <a:defRPr sz="3143" kern="1200">
          <a:solidFill>
            <a:schemeClr val="tx1"/>
          </a:solidFill>
          <a:latin typeface="+mn-lt"/>
          <a:ea typeface="+mn-ea"/>
          <a:cs typeface="+mn-cs"/>
        </a:defRPr>
      </a:lvl1pPr>
      <a:lvl2pPr marL="742632" indent="-285627" algn="l" defTabSz="914008" rtl="0" eaLnBrk="1" latinLnBrk="0" hangingPunct="1">
        <a:spcBef>
          <a:spcPct val="20000"/>
        </a:spcBef>
        <a:buFont typeface="Arial" pitchFamily="34" charset="0"/>
        <a:buChar char="–"/>
        <a:defRPr sz="2786" kern="1200">
          <a:solidFill>
            <a:schemeClr val="tx1"/>
          </a:solidFill>
          <a:latin typeface="+mn-lt"/>
          <a:ea typeface="+mn-ea"/>
          <a:cs typeface="+mn-cs"/>
        </a:defRPr>
      </a:lvl2pPr>
      <a:lvl3pPr marL="1142511" indent="-228502" algn="l" defTabSz="914008" rtl="0" eaLnBrk="1" latinLnBrk="0" hangingPunct="1">
        <a:spcBef>
          <a:spcPct val="20000"/>
        </a:spcBef>
        <a:buFont typeface="Arial" pitchFamily="34" charset="0"/>
        <a:buChar char="•"/>
        <a:defRPr sz="2357" kern="1200">
          <a:solidFill>
            <a:schemeClr val="tx1"/>
          </a:solidFill>
          <a:latin typeface="+mn-lt"/>
          <a:ea typeface="+mn-ea"/>
          <a:cs typeface="+mn-cs"/>
        </a:defRPr>
      </a:lvl3pPr>
      <a:lvl4pPr marL="1599516" indent="-228502" algn="l" defTabSz="914008"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6519" indent="-228502" algn="l" defTabSz="914008"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3525" indent="-228502" algn="l" defTabSz="91400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528" indent="-228502" algn="l" defTabSz="91400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533" indent="-228502" algn="l" defTabSz="91400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538" indent="-228502" algn="l" defTabSz="91400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008" rtl="0" eaLnBrk="1" latinLnBrk="0" hangingPunct="1">
        <a:defRPr sz="1786" kern="1200">
          <a:solidFill>
            <a:schemeClr val="tx1"/>
          </a:solidFill>
          <a:latin typeface="+mn-lt"/>
          <a:ea typeface="+mn-ea"/>
          <a:cs typeface="+mn-cs"/>
        </a:defRPr>
      </a:lvl1pPr>
      <a:lvl2pPr marL="457005" algn="l" defTabSz="914008" rtl="0" eaLnBrk="1" latinLnBrk="0" hangingPunct="1">
        <a:defRPr sz="1786" kern="1200">
          <a:solidFill>
            <a:schemeClr val="tx1"/>
          </a:solidFill>
          <a:latin typeface="+mn-lt"/>
          <a:ea typeface="+mn-ea"/>
          <a:cs typeface="+mn-cs"/>
        </a:defRPr>
      </a:lvl2pPr>
      <a:lvl3pPr marL="914008" algn="l" defTabSz="914008" rtl="0" eaLnBrk="1" latinLnBrk="0" hangingPunct="1">
        <a:defRPr sz="1786" kern="1200">
          <a:solidFill>
            <a:schemeClr val="tx1"/>
          </a:solidFill>
          <a:latin typeface="+mn-lt"/>
          <a:ea typeface="+mn-ea"/>
          <a:cs typeface="+mn-cs"/>
        </a:defRPr>
      </a:lvl3pPr>
      <a:lvl4pPr marL="1371013" algn="l" defTabSz="914008" rtl="0" eaLnBrk="1" latinLnBrk="0" hangingPunct="1">
        <a:defRPr sz="1786" kern="1200">
          <a:solidFill>
            <a:schemeClr val="tx1"/>
          </a:solidFill>
          <a:latin typeface="+mn-lt"/>
          <a:ea typeface="+mn-ea"/>
          <a:cs typeface="+mn-cs"/>
        </a:defRPr>
      </a:lvl4pPr>
      <a:lvl5pPr marL="1828018" algn="l" defTabSz="914008" rtl="0" eaLnBrk="1" latinLnBrk="0" hangingPunct="1">
        <a:defRPr sz="1786" kern="1200">
          <a:solidFill>
            <a:schemeClr val="tx1"/>
          </a:solidFill>
          <a:latin typeface="+mn-lt"/>
          <a:ea typeface="+mn-ea"/>
          <a:cs typeface="+mn-cs"/>
        </a:defRPr>
      </a:lvl5pPr>
      <a:lvl6pPr marL="2285024" algn="l" defTabSz="914008" rtl="0" eaLnBrk="1" latinLnBrk="0" hangingPunct="1">
        <a:defRPr sz="1786" kern="1200">
          <a:solidFill>
            <a:schemeClr val="tx1"/>
          </a:solidFill>
          <a:latin typeface="+mn-lt"/>
          <a:ea typeface="+mn-ea"/>
          <a:cs typeface="+mn-cs"/>
        </a:defRPr>
      </a:lvl6pPr>
      <a:lvl7pPr marL="2742027" algn="l" defTabSz="914008" rtl="0" eaLnBrk="1" latinLnBrk="0" hangingPunct="1">
        <a:defRPr sz="1786" kern="1200">
          <a:solidFill>
            <a:schemeClr val="tx1"/>
          </a:solidFill>
          <a:latin typeface="+mn-lt"/>
          <a:ea typeface="+mn-ea"/>
          <a:cs typeface="+mn-cs"/>
        </a:defRPr>
      </a:lvl7pPr>
      <a:lvl8pPr marL="3199032" algn="l" defTabSz="914008" rtl="0" eaLnBrk="1" latinLnBrk="0" hangingPunct="1">
        <a:defRPr sz="1786" kern="1200">
          <a:solidFill>
            <a:schemeClr val="tx1"/>
          </a:solidFill>
          <a:latin typeface="+mn-lt"/>
          <a:ea typeface="+mn-ea"/>
          <a:cs typeface="+mn-cs"/>
        </a:defRPr>
      </a:lvl8pPr>
      <a:lvl9pPr marL="3656035" algn="l" defTabSz="914008" rtl="0" eaLnBrk="1" latinLnBrk="0" hangingPunct="1">
        <a:defRPr sz="178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5">
            <a:lumMod val="75000"/>
          </a:schemeClr>
        </a:solidFill>
        <a:effectLst/>
      </p:bgPr>
    </p:bg>
    <p:spTree>
      <p:nvGrpSpPr>
        <p:cNvPr id="1" name=""/>
        <p:cNvGrpSpPr/>
        <p:nvPr/>
      </p:nvGrpSpPr>
      <p:grpSpPr>
        <a:xfrm>
          <a:off x="0" y="0"/>
          <a:ext cx="0" cy="0"/>
          <a:chOff x="0" y="0"/>
          <a:chExt cx="0" cy="0"/>
        </a:xfrm>
      </p:grpSpPr>
      <p:sp>
        <p:nvSpPr>
          <p:cNvPr id="19" name="Rounded Rectangle 18"/>
          <p:cNvSpPr/>
          <p:nvPr/>
        </p:nvSpPr>
        <p:spPr>
          <a:xfrm>
            <a:off x="2715902" y="2007267"/>
            <a:ext cx="3138988" cy="1285626"/>
          </a:xfrm>
          <a:prstGeom prst="roundRect">
            <a:avLst>
              <a:gd name="adj" fmla="val 0"/>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20011" tIns="10005" rIns="20011" bIns="10005" rtlCol="0" anchor="ctr"/>
          <a:lstStyle/>
          <a:p>
            <a:pPr marL="0" marR="0" lvl="0" indent="0" algn="ctr" defTabSz="914008" rtl="0" eaLnBrk="1" fontAlgn="auto" latinLnBrk="0" hangingPunct="1">
              <a:lnSpc>
                <a:spcPct val="100000"/>
              </a:lnSpc>
              <a:spcBef>
                <a:spcPts val="0"/>
              </a:spcBef>
              <a:spcAft>
                <a:spcPts val="0"/>
              </a:spcAft>
              <a:buClrTx/>
              <a:buSzTx/>
              <a:buFontTx/>
              <a:buNone/>
              <a:tabLst/>
              <a:defRPr/>
            </a:pPr>
            <a:endParaRPr kumimoji="0" lang="en-GB" sz="1143" b="1"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008" rtl="0" eaLnBrk="1" fontAlgn="auto" latinLnBrk="0" hangingPunct="1">
              <a:lnSpc>
                <a:spcPct val="100000"/>
              </a:lnSpc>
              <a:spcBef>
                <a:spcPts val="0"/>
              </a:spcBef>
              <a:spcAft>
                <a:spcPts val="0"/>
              </a:spcAft>
              <a:buClrTx/>
              <a:buSzTx/>
              <a:buFontTx/>
              <a:buNone/>
              <a:tabLst/>
              <a:defRPr/>
            </a:pPr>
            <a:endParaRPr kumimoji="0" lang="en-GB" sz="1143" b="1"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008" rtl="0" eaLnBrk="1" fontAlgn="auto" latinLnBrk="0" hangingPunct="1">
              <a:lnSpc>
                <a:spcPct val="100000"/>
              </a:lnSpc>
              <a:spcBef>
                <a:spcPts val="0"/>
              </a:spcBef>
              <a:spcAft>
                <a:spcPts val="0"/>
              </a:spcAft>
              <a:buClrTx/>
              <a:buSzTx/>
              <a:buFontTx/>
              <a:buNone/>
              <a:tabLst/>
              <a:defRPr/>
            </a:pPr>
            <a:endParaRPr kumimoji="0" lang="en-GB" sz="1143" b="1"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008" rtl="0" eaLnBrk="1" fontAlgn="auto" latinLnBrk="0" hangingPunct="1">
              <a:lnSpc>
                <a:spcPct val="100000"/>
              </a:lnSpc>
              <a:spcBef>
                <a:spcPts val="0"/>
              </a:spcBef>
              <a:spcAft>
                <a:spcPts val="0"/>
              </a:spcAft>
              <a:buClrTx/>
              <a:buSzTx/>
              <a:buFontTx/>
              <a:buNone/>
              <a:tabLst/>
              <a:defRPr/>
            </a:pPr>
            <a:endParaRPr kumimoji="0" lang="en-GB" sz="1143" b="1"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008" rtl="0" eaLnBrk="1" fontAlgn="auto" latinLnBrk="0" hangingPunct="1">
              <a:lnSpc>
                <a:spcPct val="100000"/>
              </a:lnSpc>
              <a:spcBef>
                <a:spcPts val="0"/>
              </a:spcBef>
              <a:spcAft>
                <a:spcPts val="0"/>
              </a:spcAft>
              <a:buClrTx/>
              <a:buSzTx/>
              <a:buFontTx/>
              <a:buNone/>
              <a:tabLst/>
              <a:defRPr/>
            </a:pPr>
            <a:endParaRPr kumimoji="0" lang="en-GB" sz="1143" b="1"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008" rtl="0" eaLnBrk="1" fontAlgn="auto" latinLnBrk="0" hangingPunct="1">
              <a:lnSpc>
                <a:spcPct val="100000"/>
              </a:lnSpc>
              <a:spcBef>
                <a:spcPts val="0"/>
              </a:spcBef>
              <a:spcAft>
                <a:spcPts val="0"/>
              </a:spcAft>
              <a:buClrTx/>
              <a:buSzTx/>
              <a:buFontTx/>
              <a:buNone/>
              <a:tabLst/>
              <a:defRPr/>
            </a:pPr>
            <a:endParaRPr kumimoji="0" lang="en-GB" sz="1143" b="1" i="0" u="none" strike="noStrike" kern="1200" cap="none" spc="0" normalizeH="0" baseline="0" noProof="0" dirty="0">
              <a:ln>
                <a:noFill/>
              </a:ln>
              <a:solidFill>
                <a:prstClr val="white"/>
              </a:solidFill>
              <a:effectLst/>
              <a:uLnTx/>
              <a:uFillTx/>
              <a:latin typeface="Calibri"/>
              <a:ea typeface="+mn-ea"/>
              <a:cs typeface="+mn-cs"/>
            </a:endParaRPr>
          </a:p>
        </p:txBody>
      </p:sp>
      <p:sp>
        <p:nvSpPr>
          <p:cNvPr id="20" name="Rounded Rectangle 19"/>
          <p:cNvSpPr/>
          <p:nvPr/>
        </p:nvSpPr>
        <p:spPr>
          <a:xfrm>
            <a:off x="3742267" y="3650327"/>
            <a:ext cx="5304506" cy="1961369"/>
          </a:xfrm>
          <a:prstGeom prst="roundRect">
            <a:avLst>
              <a:gd name="adj" fmla="val 0"/>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20011" tIns="10005" rIns="20011" bIns="10005" rtlCol="0" anchor="ctr"/>
          <a:lstStyle/>
          <a:p>
            <a:pPr marL="0" marR="0" lvl="0" indent="0" algn="ctr" defTabSz="914008" rtl="0" eaLnBrk="1" fontAlgn="auto" latinLnBrk="0" hangingPunct="1">
              <a:lnSpc>
                <a:spcPct val="100000"/>
              </a:lnSpc>
              <a:spcBef>
                <a:spcPts val="0"/>
              </a:spcBef>
              <a:spcAft>
                <a:spcPts val="0"/>
              </a:spcAft>
              <a:buClrTx/>
              <a:buSzTx/>
              <a:buFontTx/>
              <a:buNone/>
              <a:tabLst/>
              <a:defRPr/>
            </a:pPr>
            <a:endParaRPr kumimoji="0" lang="en-GB" sz="1143" b="1" i="0" u="none" strike="noStrike" kern="1200" cap="none" spc="0" normalizeH="0" baseline="0" noProof="0" dirty="0">
              <a:ln>
                <a:noFill/>
              </a:ln>
              <a:solidFill>
                <a:srgbClr val="FF0000"/>
              </a:solidFill>
              <a:effectLst/>
              <a:uLnTx/>
              <a:uFillTx/>
              <a:latin typeface="Calibri"/>
              <a:ea typeface="+mn-ea"/>
              <a:cs typeface="+mn-cs"/>
            </a:endParaRPr>
          </a:p>
          <a:p>
            <a:pPr marL="0" marR="0" lvl="0" indent="0" algn="ctr" defTabSz="914008" rtl="0" eaLnBrk="1" fontAlgn="auto" latinLnBrk="0" hangingPunct="1">
              <a:lnSpc>
                <a:spcPct val="100000"/>
              </a:lnSpc>
              <a:spcBef>
                <a:spcPts val="0"/>
              </a:spcBef>
              <a:spcAft>
                <a:spcPts val="0"/>
              </a:spcAft>
              <a:buClrTx/>
              <a:buSzTx/>
              <a:buFontTx/>
              <a:buNone/>
              <a:tabLst/>
              <a:defRPr/>
            </a:pPr>
            <a:endParaRPr kumimoji="0" lang="en-GB" sz="1143"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008" rtl="0" eaLnBrk="1" fontAlgn="auto" latinLnBrk="0" hangingPunct="1">
              <a:lnSpc>
                <a:spcPct val="100000"/>
              </a:lnSpc>
              <a:spcBef>
                <a:spcPts val="0"/>
              </a:spcBef>
              <a:spcAft>
                <a:spcPts val="0"/>
              </a:spcAft>
              <a:buClrTx/>
              <a:buSzTx/>
              <a:buFontTx/>
              <a:buNone/>
              <a:tabLst/>
              <a:defRPr/>
            </a:pPr>
            <a:endParaRPr kumimoji="0" lang="en-GB" sz="1429" b="0" i="1" u="none" strike="noStrike" kern="1200" cap="none" spc="0" normalizeH="0" baseline="0" noProof="0" dirty="0">
              <a:ln>
                <a:noFill/>
              </a:ln>
              <a:solidFill>
                <a:prstClr val="white">
                  <a:lumMod val="50000"/>
                </a:prstClr>
              </a:solidFill>
              <a:effectLst/>
              <a:uLnTx/>
              <a:uFillTx/>
              <a:latin typeface="Calibri"/>
              <a:ea typeface="+mn-ea"/>
              <a:cs typeface="+mn-cs"/>
            </a:endParaRPr>
          </a:p>
          <a:p>
            <a:pPr marL="0" marR="0" lvl="0" indent="0" algn="ctr" defTabSz="914008" rtl="0" eaLnBrk="1" fontAlgn="auto" latinLnBrk="0" hangingPunct="1">
              <a:lnSpc>
                <a:spcPct val="100000"/>
              </a:lnSpc>
              <a:spcBef>
                <a:spcPts val="0"/>
              </a:spcBef>
              <a:spcAft>
                <a:spcPts val="0"/>
              </a:spcAft>
              <a:buClrTx/>
              <a:buSzTx/>
              <a:buFontTx/>
              <a:buNone/>
              <a:tabLst/>
              <a:defRPr/>
            </a:pPr>
            <a:endParaRPr kumimoji="0" lang="en-GB" sz="1429" b="0" i="1" u="none" strike="noStrike" kern="1200" cap="none" spc="0" normalizeH="0" baseline="0" noProof="0" dirty="0">
              <a:ln>
                <a:noFill/>
              </a:ln>
              <a:solidFill>
                <a:prstClr val="white">
                  <a:lumMod val="50000"/>
                </a:prstClr>
              </a:solidFill>
              <a:effectLst/>
              <a:uLnTx/>
              <a:uFillTx/>
              <a:latin typeface="Calibri"/>
              <a:ea typeface="+mn-ea"/>
              <a:cs typeface="+mn-cs"/>
            </a:endParaRPr>
          </a:p>
          <a:p>
            <a:pPr marL="0" marR="0" lvl="0" indent="0" algn="ctr" defTabSz="914008" rtl="0" eaLnBrk="1" fontAlgn="auto" latinLnBrk="0" hangingPunct="1">
              <a:lnSpc>
                <a:spcPct val="100000"/>
              </a:lnSpc>
              <a:spcBef>
                <a:spcPts val="0"/>
              </a:spcBef>
              <a:spcAft>
                <a:spcPts val="0"/>
              </a:spcAft>
              <a:buClrTx/>
              <a:buSzTx/>
              <a:buFontTx/>
              <a:buNone/>
              <a:tabLst/>
              <a:defRPr/>
            </a:pPr>
            <a:endParaRPr kumimoji="0" lang="en-GB" sz="1429" b="0" i="1" u="none" strike="noStrike" kern="1200" cap="none" spc="0" normalizeH="0" baseline="0" noProof="0" dirty="0">
              <a:ln>
                <a:noFill/>
              </a:ln>
              <a:solidFill>
                <a:prstClr val="white">
                  <a:lumMod val="50000"/>
                </a:prstClr>
              </a:solidFill>
              <a:effectLst/>
              <a:uLnTx/>
              <a:uFillTx/>
              <a:latin typeface="Calibri"/>
              <a:ea typeface="+mn-ea"/>
              <a:cs typeface="+mn-cs"/>
            </a:endParaRPr>
          </a:p>
          <a:p>
            <a:pPr marL="0" marR="0" lvl="0" indent="0" algn="ctr" defTabSz="914008" rtl="0" eaLnBrk="1" fontAlgn="auto" latinLnBrk="0" hangingPunct="1">
              <a:lnSpc>
                <a:spcPct val="100000"/>
              </a:lnSpc>
              <a:spcBef>
                <a:spcPts val="0"/>
              </a:spcBef>
              <a:spcAft>
                <a:spcPts val="0"/>
              </a:spcAft>
              <a:buClrTx/>
              <a:buSzTx/>
              <a:buFontTx/>
              <a:buNone/>
              <a:tabLst/>
              <a:defRPr/>
            </a:pPr>
            <a:endParaRPr kumimoji="0" lang="en-GB" sz="1143" b="1" i="0" u="sng"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008" rtl="0" eaLnBrk="1" fontAlgn="auto" latinLnBrk="0" hangingPunct="1">
              <a:lnSpc>
                <a:spcPct val="100000"/>
              </a:lnSpc>
              <a:spcBef>
                <a:spcPts val="0"/>
              </a:spcBef>
              <a:spcAft>
                <a:spcPts val="0"/>
              </a:spcAft>
              <a:buClrTx/>
              <a:buSzTx/>
              <a:buFontTx/>
              <a:buNone/>
              <a:tabLst/>
              <a:defRPr/>
            </a:pPr>
            <a:endParaRPr kumimoji="0" lang="en-GB" sz="1143" b="1" i="0" u="sng"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008" rtl="0" eaLnBrk="1" fontAlgn="auto" latinLnBrk="0" hangingPunct="1">
              <a:lnSpc>
                <a:spcPct val="100000"/>
              </a:lnSpc>
              <a:spcBef>
                <a:spcPts val="0"/>
              </a:spcBef>
              <a:spcAft>
                <a:spcPts val="0"/>
              </a:spcAft>
              <a:buClrTx/>
              <a:buSzTx/>
              <a:buFontTx/>
              <a:buNone/>
              <a:tabLst/>
              <a:defRPr/>
            </a:pPr>
            <a:endParaRPr kumimoji="0" lang="en-GB" sz="1143"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008" rtl="0" eaLnBrk="1" fontAlgn="auto" latinLnBrk="0" hangingPunct="1">
              <a:lnSpc>
                <a:spcPct val="100000"/>
              </a:lnSpc>
              <a:spcBef>
                <a:spcPts val="0"/>
              </a:spcBef>
              <a:spcAft>
                <a:spcPts val="0"/>
              </a:spcAft>
              <a:buClrTx/>
              <a:buSzTx/>
              <a:buFontTx/>
              <a:buNone/>
              <a:tabLst/>
              <a:defRPr/>
            </a:pPr>
            <a:endParaRPr kumimoji="0" lang="en-GB" sz="1143"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008" rtl="0" eaLnBrk="1" fontAlgn="auto" latinLnBrk="0" hangingPunct="1">
              <a:lnSpc>
                <a:spcPct val="100000"/>
              </a:lnSpc>
              <a:spcBef>
                <a:spcPts val="0"/>
              </a:spcBef>
              <a:spcAft>
                <a:spcPts val="0"/>
              </a:spcAft>
              <a:buClrTx/>
              <a:buSzTx/>
              <a:buFontTx/>
              <a:buNone/>
              <a:tabLst/>
              <a:defRPr/>
            </a:pPr>
            <a:endParaRPr kumimoji="0" lang="en-GB" sz="1143"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008" rtl="0" eaLnBrk="1" fontAlgn="auto" latinLnBrk="0" hangingPunct="1">
              <a:lnSpc>
                <a:spcPct val="100000"/>
              </a:lnSpc>
              <a:spcBef>
                <a:spcPts val="0"/>
              </a:spcBef>
              <a:spcAft>
                <a:spcPts val="0"/>
              </a:spcAft>
              <a:buClrTx/>
              <a:buSzTx/>
              <a:buFontTx/>
              <a:buNone/>
              <a:tabLst/>
              <a:defRPr/>
            </a:pPr>
            <a:endParaRPr kumimoji="0" lang="en-GB" sz="1143"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008" rtl="0" eaLnBrk="1" fontAlgn="auto" latinLnBrk="0" hangingPunct="1">
              <a:lnSpc>
                <a:spcPct val="100000"/>
              </a:lnSpc>
              <a:spcBef>
                <a:spcPts val="0"/>
              </a:spcBef>
              <a:spcAft>
                <a:spcPts val="0"/>
              </a:spcAft>
              <a:buClrTx/>
              <a:buSzTx/>
              <a:buFontTx/>
              <a:buNone/>
              <a:tabLst/>
              <a:defRPr/>
            </a:pPr>
            <a:endParaRPr kumimoji="0" lang="en-GB" sz="1143" b="0" i="0" u="none" strike="noStrike" kern="1200" cap="none" spc="0" normalizeH="0" baseline="0" noProof="0" dirty="0">
              <a:ln>
                <a:noFill/>
              </a:ln>
              <a:solidFill>
                <a:prstClr val="black"/>
              </a:solidFill>
              <a:effectLst/>
              <a:uLnTx/>
              <a:uFillTx/>
              <a:latin typeface="Calibri"/>
              <a:ea typeface="+mn-ea"/>
              <a:cs typeface="+mn-cs"/>
            </a:endParaRPr>
          </a:p>
        </p:txBody>
      </p:sp>
      <p:sp>
        <p:nvSpPr>
          <p:cNvPr id="21" name="Rounded Rectangle 20"/>
          <p:cNvSpPr/>
          <p:nvPr/>
        </p:nvSpPr>
        <p:spPr>
          <a:xfrm>
            <a:off x="3295651" y="5958640"/>
            <a:ext cx="5753470" cy="821119"/>
          </a:xfrm>
          <a:prstGeom prst="roundRect">
            <a:avLst>
              <a:gd name="adj" fmla="val 0"/>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20011" tIns="10005" rIns="20011" bIns="10005" rtlCol="0" anchor="ctr"/>
          <a:lstStyle/>
          <a:p>
            <a:r>
              <a:rPr lang="en-GB" sz="1000" dirty="0">
                <a:solidFill>
                  <a:schemeClr val="tx1"/>
                </a:solidFill>
              </a:rPr>
              <a:t>The new Teams system has significantly improved the safety of handover, the satisfaction of junior doctors with the handover process, and has been found easier to use than the previous </a:t>
            </a:r>
            <a:r>
              <a:rPr lang="en-GB" sz="1000" dirty="0" err="1">
                <a:solidFill>
                  <a:schemeClr val="tx1"/>
                </a:solidFill>
              </a:rPr>
              <a:t>CareNotes</a:t>
            </a:r>
            <a:r>
              <a:rPr lang="en-GB" sz="1000" dirty="0">
                <a:solidFill>
                  <a:schemeClr val="tx1"/>
                </a:solidFill>
              </a:rPr>
              <a:t> system. It has also improved the frequency with which written handover is occurring and made it easier for ward teams to get hold of the evening doctor to verbally handover. Overall, the new Teams handover system has been significantly beneficial to the handover process and positively received by the doctors using it.</a:t>
            </a:r>
          </a:p>
        </p:txBody>
      </p:sp>
      <p:sp>
        <p:nvSpPr>
          <p:cNvPr id="13" name="Rectangle 12"/>
          <p:cNvSpPr/>
          <p:nvPr/>
        </p:nvSpPr>
        <p:spPr>
          <a:xfrm>
            <a:off x="2715903" y="1670344"/>
            <a:ext cx="3138987" cy="375283"/>
          </a:xfrm>
          <a:prstGeom prst="rect">
            <a:avLst/>
          </a:prstGeom>
          <a:solidFill>
            <a:srgbClr val="0072C6"/>
          </a:solidFill>
          <a:ln>
            <a:solidFill>
              <a:srgbClr val="385D8A"/>
            </a:solidFill>
          </a:ln>
        </p:spPr>
        <p:style>
          <a:lnRef idx="2">
            <a:schemeClr val="accent3">
              <a:shade val="50000"/>
            </a:schemeClr>
          </a:lnRef>
          <a:fillRef idx="1">
            <a:schemeClr val="accent3"/>
          </a:fillRef>
          <a:effectRef idx="0">
            <a:schemeClr val="accent3"/>
          </a:effectRef>
          <a:fontRef idx="minor">
            <a:schemeClr val="lt1"/>
          </a:fontRef>
        </p:style>
        <p:txBody>
          <a:bodyPr lIns="65302" tIns="32651" rIns="65302" bIns="32651" spcCol="0" rtlCol="0" anchor="ctr"/>
          <a:lstStyle/>
          <a:p>
            <a:pPr lvl="0" algn="ctr" defTabSz="914008">
              <a:defRPr/>
            </a:pPr>
            <a:r>
              <a:rPr lang="en-GB" sz="1400" b="1" dirty="0">
                <a:latin typeface="Calibri" panose="020F0502020204030204" pitchFamily="34" charset="0"/>
                <a:cs typeface="Calibri" panose="020F0502020204030204" pitchFamily="34" charset="0"/>
              </a:rPr>
              <a:t>How did you involve service users and carers in this work</a:t>
            </a:r>
            <a:r>
              <a:rPr kumimoji="0" lang="en-GB" sz="1400" b="1"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rPr>
              <a:t>?</a:t>
            </a:r>
          </a:p>
        </p:txBody>
      </p:sp>
      <p:sp>
        <p:nvSpPr>
          <p:cNvPr id="31" name="Rectangle 30"/>
          <p:cNvSpPr/>
          <p:nvPr/>
        </p:nvSpPr>
        <p:spPr>
          <a:xfrm>
            <a:off x="3742267" y="3368337"/>
            <a:ext cx="5304506" cy="289234"/>
          </a:xfrm>
          <a:prstGeom prst="rect">
            <a:avLst/>
          </a:prstGeom>
          <a:solidFill>
            <a:srgbClr val="0072C6"/>
          </a:solidFill>
          <a:ln>
            <a:solidFill>
              <a:srgbClr val="385D8A"/>
            </a:solidFill>
          </a:ln>
        </p:spPr>
        <p:style>
          <a:lnRef idx="2">
            <a:schemeClr val="accent3">
              <a:shade val="50000"/>
            </a:schemeClr>
          </a:lnRef>
          <a:fillRef idx="1">
            <a:schemeClr val="accent3"/>
          </a:fillRef>
          <a:effectRef idx="0">
            <a:schemeClr val="accent3"/>
          </a:effectRef>
          <a:fontRef idx="minor">
            <a:schemeClr val="lt1"/>
          </a:fontRef>
        </p:style>
        <p:txBody>
          <a:bodyPr lIns="65302" tIns="32651" rIns="65302" bIns="32651" spcCol="0" rtlCol="0" anchor="ctr"/>
          <a:lstStyle/>
          <a:p>
            <a:pPr marL="0" marR="0" lvl="0" indent="0" algn="ctr" defTabSz="914008" rtl="0" eaLnBrk="1" fontAlgn="auto" latinLnBrk="0" hangingPunct="1">
              <a:lnSpc>
                <a:spcPct val="100000"/>
              </a:lnSpc>
              <a:spcBef>
                <a:spcPts val="0"/>
              </a:spcBef>
              <a:spcAft>
                <a:spcPts val="0"/>
              </a:spcAft>
              <a:buClrTx/>
              <a:buSzTx/>
              <a:buFontTx/>
              <a:buNone/>
              <a:tabLst/>
              <a:defRPr/>
            </a:pPr>
            <a:r>
              <a:rPr kumimoji="0" lang="en-GB" sz="1429" b="1" i="0" u="none" strike="noStrike" kern="1200" cap="none" spc="0" normalizeH="0" baseline="0" noProof="0" dirty="0">
                <a:ln>
                  <a:noFill/>
                </a:ln>
                <a:solidFill>
                  <a:prstClr val="white"/>
                </a:solidFill>
                <a:effectLst/>
                <a:uLnTx/>
                <a:uFillTx/>
                <a:latin typeface="Calibri"/>
                <a:ea typeface="+mn-ea"/>
                <a:cs typeface="+mn-cs"/>
              </a:rPr>
              <a:t>Results from Junior Doctor Surveys on Handover</a:t>
            </a:r>
          </a:p>
        </p:txBody>
      </p:sp>
      <p:sp>
        <p:nvSpPr>
          <p:cNvPr id="33" name="Rectangle 32"/>
          <p:cNvSpPr/>
          <p:nvPr/>
        </p:nvSpPr>
        <p:spPr>
          <a:xfrm>
            <a:off x="3293303" y="5684396"/>
            <a:ext cx="5753470" cy="256509"/>
          </a:xfrm>
          <a:prstGeom prst="rect">
            <a:avLst/>
          </a:prstGeom>
          <a:solidFill>
            <a:srgbClr val="0072C6"/>
          </a:solidFill>
          <a:ln>
            <a:solidFill>
              <a:srgbClr val="385D8A"/>
            </a:solidFill>
          </a:ln>
        </p:spPr>
        <p:style>
          <a:lnRef idx="2">
            <a:schemeClr val="accent3">
              <a:shade val="50000"/>
            </a:schemeClr>
          </a:lnRef>
          <a:fillRef idx="1">
            <a:schemeClr val="accent3"/>
          </a:fillRef>
          <a:effectRef idx="0">
            <a:schemeClr val="accent3"/>
          </a:effectRef>
          <a:fontRef idx="minor">
            <a:schemeClr val="lt1"/>
          </a:fontRef>
        </p:style>
        <p:txBody>
          <a:bodyPr lIns="65302" tIns="32651" rIns="65302" bIns="32651" spcCol="0" rtlCol="0" anchor="ctr"/>
          <a:lstStyle/>
          <a:p>
            <a:pPr marL="0" marR="0" lvl="0" indent="0" algn="ctr" defTabSz="914008" rtl="0" eaLnBrk="1" fontAlgn="auto" latinLnBrk="0" hangingPunct="1">
              <a:lnSpc>
                <a:spcPct val="100000"/>
              </a:lnSpc>
              <a:spcBef>
                <a:spcPts val="0"/>
              </a:spcBef>
              <a:spcAft>
                <a:spcPts val="0"/>
              </a:spcAft>
              <a:buClrTx/>
              <a:buSzTx/>
              <a:buFontTx/>
              <a:buNone/>
              <a:tabLst/>
              <a:defRPr/>
            </a:pPr>
            <a:r>
              <a:rPr kumimoji="0" lang="en-GB" sz="1429" b="1" i="0" u="none" strike="noStrike" kern="1200" cap="none" spc="0" normalizeH="0" baseline="0" noProof="0" dirty="0">
                <a:ln>
                  <a:noFill/>
                </a:ln>
                <a:solidFill>
                  <a:prstClr val="white"/>
                </a:solidFill>
                <a:effectLst/>
                <a:uLnTx/>
                <a:uFillTx/>
                <a:latin typeface="Calibri"/>
                <a:ea typeface="+mn-ea"/>
                <a:cs typeface="+mn-cs"/>
              </a:rPr>
              <a:t>Conclusions</a:t>
            </a:r>
          </a:p>
        </p:txBody>
      </p:sp>
      <p:sp>
        <p:nvSpPr>
          <p:cNvPr id="23" name="Rectangle 22"/>
          <p:cNvSpPr/>
          <p:nvPr/>
        </p:nvSpPr>
        <p:spPr>
          <a:xfrm>
            <a:off x="172760" y="1654447"/>
            <a:ext cx="2419345" cy="389978"/>
          </a:xfrm>
          <a:prstGeom prst="rect">
            <a:avLst/>
          </a:prstGeom>
          <a:solidFill>
            <a:srgbClr val="0072C6"/>
          </a:solidFill>
          <a:ln>
            <a:solidFill>
              <a:srgbClr val="385D8A"/>
            </a:solidFill>
          </a:ln>
        </p:spPr>
        <p:style>
          <a:lnRef idx="2">
            <a:schemeClr val="accent3">
              <a:shade val="50000"/>
            </a:schemeClr>
          </a:lnRef>
          <a:fillRef idx="1">
            <a:schemeClr val="accent3"/>
          </a:fillRef>
          <a:effectRef idx="0">
            <a:schemeClr val="accent3"/>
          </a:effectRef>
          <a:fontRef idx="minor">
            <a:schemeClr val="lt1"/>
          </a:fontRef>
        </p:style>
        <p:txBody>
          <a:bodyPr lIns="65302" tIns="32651" rIns="65302" bIns="32651" spcCol="0" rtlCol="0" anchor="ctr"/>
          <a:lstStyle/>
          <a:p>
            <a:pPr marL="0" marR="0" lvl="0" indent="0" algn="ctr" defTabSz="914008" rtl="0" eaLnBrk="1" fontAlgn="auto" latinLnBrk="0" hangingPunct="1">
              <a:lnSpc>
                <a:spcPct val="100000"/>
              </a:lnSpc>
              <a:spcBef>
                <a:spcPts val="0"/>
              </a:spcBef>
              <a:spcAft>
                <a:spcPts val="0"/>
              </a:spcAft>
              <a:buClrTx/>
              <a:buSzTx/>
              <a:buFontTx/>
              <a:buNone/>
              <a:tabLst/>
              <a:defRPr/>
            </a:pPr>
            <a:r>
              <a:rPr kumimoji="0" lang="en-GB" sz="1429" b="1" i="0" u="none" strike="noStrike" kern="1200" cap="none" spc="0" normalizeH="0" baseline="0" noProof="0" dirty="0">
                <a:ln>
                  <a:noFill/>
                </a:ln>
                <a:solidFill>
                  <a:prstClr val="white"/>
                </a:solidFill>
                <a:effectLst/>
                <a:uLnTx/>
                <a:uFillTx/>
                <a:latin typeface="Calibri"/>
                <a:ea typeface="+mn-ea"/>
                <a:cs typeface="+mn-cs"/>
              </a:rPr>
              <a:t>Aim</a:t>
            </a:r>
          </a:p>
        </p:txBody>
      </p:sp>
      <p:sp>
        <p:nvSpPr>
          <p:cNvPr id="24" name="Rounded Rectangle 23"/>
          <p:cNvSpPr/>
          <p:nvPr/>
        </p:nvSpPr>
        <p:spPr>
          <a:xfrm>
            <a:off x="172760" y="2021280"/>
            <a:ext cx="2419345" cy="1285626"/>
          </a:xfrm>
          <a:prstGeom prst="roundRect">
            <a:avLst>
              <a:gd name="adj" fmla="val 0"/>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20011" tIns="10005" rIns="20011" bIns="10005" rtlCol="0" anchor="ctr"/>
          <a:lstStyle/>
          <a:p>
            <a:pPr marL="326578" marR="0" lvl="0" indent="-326578" algn="l" defTabSz="914008"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143" b="0" i="0" u="none" strike="noStrike" kern="1200" cap="none" spc="0" normalizeH="0" baseline="0" noProof="0" dirty="0">
              <a:ln>
                <a:noFill/>
              </a:ln>
              <a:solidFill>
                <a:prstClr val="black"/>
              </a:solidFill>
              <a:effectLst/>
              <a:uLnTx/>
              <a:uFillTx/>
              <a:latin typeface="Calibri"/>
              <a:ea typeface="+mn-ea"/>
              <a:cs typeface="+mn-cs"/>
            </a:endParaRPr>
          </a:p>
        </p:txBody>
      </p:sp>
      <p:sp>
        <p:nvSpPr>
          <p:cNvPr id="25" name="Rounded Rectangle 24"/>
          <p:cNvSpPr/>
          <p:nvPr/>
        </p:nvSpPr>
        <p:spPr>
          <a:xfrm>
            <a:off x="5957286" y="2009628"/>
            <a:ext cx="3089488" cy="1283266"/>
          </a:xfrm>
          <a:prstGeom prst="roundRect">
            <a:avLst>
              <a:gd name="adj" fmla="val 684"/>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20011" tIns="10005" rIns="20011" bIns="10005" rtlCol="0" anchor="ctr"/>
          <a:lstStyle/>
          <a:p>
            <a:pPr marL="0" marR="0" lvl="0" indent="0" algn="ctr" defTabSz="914008" rtl="0" eaLnBrk="1" fontAlgn="auto" latinLnBrk="0" hangingPunct="1">
              <a:lnSpc>
                <a:spcPct val="100000"/>
              </a:lnSpc>
              <a:spcBef>
                <a:spcPts val="0"/>
              </a:spcBef>
              <a:spcAft>
                <a:spcPts val="0"/>
              </a:spcAft>
              <a:buClrTx/>
              <a:buSzTx/>
              <a:buFontTx/>
              <a:buNone/>
              <a:tabLst/>
              <a:defRPr/>
            </a:pPr>
            <a:endParaRPr kumimoji="0" lang="en-GB" sz="1143"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008" rtl="0" eaLnBrk="1" fontAlgn="auto" latinLnBrk="0" hangingPunct="1">
              <a:lnSpc>
                <a:spcPct val="100000"/>
              </a:lnSpc>
              <a:spcBef>
                <a:spcPts val="0"/>
              </a:spcBef>
              <a:spcAft>
                <a:spcPts val="0"/>
              </a:spcAft>
              <a:buClrTx/>
              <a:buSzTx/>
              <a:buFontTx/>
              <a:buNone/>
              <a:tabLst/>
              <a:defRPr/>
            </a:pPr>
            <a:endParaRPr kumimoji="0" lang="en-GB" sz="1143"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008" rtl="0" eaLnBrk="1" fontAlgn="auto" latinLnBrk="0" hangingPunct="1">
              <a:lnSpc>
                <a:spcPct val="100000"/>
              </a:lnSpc>
              <a:spcBef>
                <a:spcPts val="0"/>
              </a:spcBef>
              <a:spcAft>
                <a:spcPts val="0"/>
              </a:spcAft>
              <a:buClrTx/>
              <a:buSzTx/>
              <a:buFontTx/>
              <a:buNone/>
              <a:tabLst/>
              <a:defRPr/>
            </a:pPr>
            <a:endParaRPr kumimoji="0" lang="en-GB" sz="1143"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008" rtl="0" eaLnBrk="1" fontAlgn="auto" latinLnBrk="0" hangingPunct="1">
              <a:lnSpc>
                <a:spcPct val="100000"/>
              </a:lnSpc>
              <a:spcBef>
                <a:spcPts val="0"/>
              </a:spcBef>
              <a:spcAft>
                <a:spcPts val="0"/>
              </a:spcAft>
              <a:buClrTx/>
              <a:buSzTx/>
              <a:buFontTx/>
              <a:buNone/>
              <a:tabLst/>
              <a:defRPr/>
            </a:pPr>
            <a:endParaRPr kumimoji="0" lang="en-GB" sz="1143"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008" rtl="0" eaLnBrk="1" fontAlgn="auto" latinLnBrk="0" hangingPunct="1">
              <a:lnSpc>
                <a:spcPct val="100000"/>
              </a:lnSpc>
              <a:spcBef>
                <a:spcPts val="0"/>
              </a:spcBef>
              <a:spcAft>
                <a:spcPts val="0"/>
              </a:spcAft>
              <a:buClrTx/>
              <a:buSzTx/>
              <a:buFontTx/>
              <a:buNone/>
              <a:tabLst/>
              <a:defRPr/>
            </a:pPr>
            <a:endParaRPr kumimoji="0" lang="en-GB" sz="1143"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008" rtl="0" eaLnBrk="1" fontAlgn="auto" latinLnBrk="0" hangingPunct="1">
              <a:lnSpc>
                <a:spcPct val="100000"/>
              </a:lnSpc>
              <a:spcBef>
                <a:spcPts val="0"/>
              </a:spcBef>
              <a:spcAft>
                <a:spcPts val="0"/>
              </a:spcAft>
              <a:buClrTx/>
              <a:buSzTx/>
              <a:buFontTx/>
              <a:buNone/>
              <a:tabLst/>
              <a:defRPr/>
            </a:pPr>
            <a:endParaRPr kumimoji="0" lang="en-GB" sz="1143"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008" rtl="0" eaLnBrk="1" fontAlgn="auto" latinLnBrk="0" hangingPunct="1">
              <a:lnSpc>
                <a:spcPct val="100000"/>
              </a:lnSpc>
              <a:spcBef>
                <a:spcPts val="0"/>
              </a:spcBef>
              <a:spcAft>
                <a:spcPts val="0"/>
              </a:spcAft>
              <a:buClrTx/>
              <a:buSzTx/>
              <a:buFontTx/>
              <a:buNone/>
              <a:tabLst/>
              <a:defRPr/>
            </a:pPr>
            <a:endParaRPr kumimoji="0" lang="en-GB" sz="1143" b="0" i="0" u="none" strike="noStrike" kern="1200" cap="none" spc="0" normalizeH="0" baseline="0" noProof="0" dirty="0">
              <a:ln>
                <a:noFill/>
              </a:ln>
              <a:solidFill>
                <a:prstClr val="black"/>
              </a:solidFill>
              <a:effectLst/>
              <a:uLnTx/>
              <a:uFillTx/>
              <a:latin typeface="Calibri"/>
              <a:ea typeface="+mn-ea"/>
              <a:cs typeface="+mn-cs"/>
            </a:endParaRPr>
          </a:p>
        </p:txBody>
      </p:sp>
      <p:sp>
        <p:nvSpPr>
          <p:cNvPr id="28" name="Rectangle 27"/>
          <p:cNvSpPr/>
          <p:nvPr/>
        </p:nvSpPr>
        <p:spPr>
          <a:xfrm>
            <a:off x="5964072" y="1708710"/>
            <a:ext cx="3085048" cy="284468"/>
          </a:xfrm>
          <a:prstGeom prst="rect">
            <a:avLst/>
          </a:prstGeom>
          <a:solidFill>
            <a:srgbClr val="0072C6"/>
          </a:solidFill>
          <a:ln>
            <a:solidFill>
              <a:srgbClr val="385D8A"/>
            </a:solidFill>
          </a:ln>
        </p:spPr>
        <p:style>
          <a:lnRef idx="2">
            <a:schemeClr val="accent3">
              <a:shade val="50000"/>
            </a:schemeClr>
          </a:lnRef>
          <a:fillRef idx="1">
            <a:schemeClr val="accent3"/>
          </a:fillRef>
          <a:effectRef idx="0">
            <a:schemeClr val="accent3"/>
          </a:effectRef>
          <a:fontRef idx="minor">
            <a:schemeClr val="lt1"/>
          </a:fontRef>
        </p:style>
        <p:txBody>
          <a:bodyPr lIns="65302" tIns="32651" rIns="65302" bIns="32651" spcCol="0" rtlCol="0" anchor="ctr"/>
          <a:lstStyle/>
          <a:p>
            <a:pPr marL="0" marR="0" lvl="0" indent="0" algn="ctr" defTabSz="914008" rtl="0" eaLnBrk="1" fontAlgn="auto" latinLnBrk="0" hangingPunct="1">
              <a:lnSpc>
                <a:spcPct val="100000"/>
              </a:lnSpc>
              <a:spcBef>
                <a:spcPts val="0"/>
              </a:spcBef>
              <a:spcAft>
                <a:spcPts val="0"/>
              </a:spcAft>
              <a:buClrTx/>
              <a:buSzTx/>
              <a:buFontTx/>
              <a:buNone/>
              <a:tabLst/>
              <a:defRPr/>
            </a:pPr>
            <a:r>
              <a:rPr kumimoji="0" lang="en-GB" sz="1429" b="1" i="0" u="none" strike="noStrike" kern="1200" cap="none" spc="0" normalizeH="0" baseline="0" noProof="0" dirty="0">
                <a:ln>
                  <a:noFill/>
                </a:ln>
                <a:solidFill>
                  <a:prstClr val="white"/>
                </a:solidFill>
                <a:effectLst/>
                <a:uLnTx/>
                <a:uFillTx/>
                <a:latin typeface="Calibri"/>
                <a:ea typeface="+mn-ea"/>
                <a:cs typeface="+mn-cs"/>
              </a:rPr>
              <a:t>Tests of Change</a:t>
            </a:r>
          </a:p>
        </p:txBody>
      </p:sp>
      <p:sp>
        <p:nvSpPr>
          <p:cNvPr id="37" name="Rectangle 36"/>
          <p:cNvSpPr/>
          <p:nvPr/>
        </p:nvSpPr>
        <p:spPr>
          <a:xfrm>
            <a:off x="1059622" y="3388620"/>
            <a:ext cx="1731816" cy="265751"/>
          </a:xfrm>
          <a:prstGeom prst="rect">
            <a:avLst/>
          </a:prstGeom>
          <a:solidFill>
            <a:srgbClr val="0072C6"/>
          </a:solidFill>
          <a:ln>
            <a:solidFill>
              <a:srgbClr val="385D8A"/>
            </a:solidFill>
          </a:ln>
        </p:spPr>
        <p:style>
          <a:lnRef idx="2">
            <a:schemeClr val="accent3">
              <a:shade val="50000"/>
            </a:schemeClr>
          </a:lnRef>
          <a:fillRef idx="1">
            <a:schemeClr val="accent3"/>
          </a:fillRef>
          <a:effectRef idx="0">
            <a:schemeClr val="accent3"/>
          </a:effectRef>
          <a:fontRef idx="minor">
            <a:schemeClr val="lt1"/>
          </a:fontRef>
        </p:style>
        <p:txBody>
          <a:bodyPr lIns="65302" tIns="32651" rIns="65302" bIns="32651" spcCol="0" rtlCol="0" anchor="ctr"/>
          <a:lstStyle/>
          <a:p>
            <a:pPr marL="0" marR="0" lvl="0" indent="0" algn="ctr" defTabSz="914008" rtl="0" eaLnBrk="1" fontAlgn="auto" latinLnBrk="0" hangingPunct="1">
              <a:lnSpc>
                <a:spcPct val="100000"/>
              </a:lnSpc>
              <a:spcBef>
                <a:spcPts val="0"/>
              </a:spcBef>
              <a:spcAft>
                <a:spcPts val="0"/>
              </a:spcAft>
              <a:buClrTx/>
              <a:buSzTx/>
              <a:buFontTx/>
              <a:buNone/>
              <a:tabLst/>
              <a:defRPr/>
            </a:pPr>
            <a:r>
              <a:rPr kumimoji="0" lang="en-GB" sz="1429" b="1" i="0" u="none" strike="noStrike" kern="1200" cap="none" spc="0" normalizeH="0" baseline="0" noProof="0" dirty="0">
                <a:ln>
                  <a:noFill/>
                </a:ln>
                <a:solidFill>
                  <a:prstClr val="white"/>
                </a:solidFill>
                <a:effectLst/>
                <a:uLnTx/>
                <a:uFillTx/>
                <a:latin typeface="Calibri"/>
                <a:ea typeface="+mn-ea"/>
                <a:cs typeface="+mn-cs"/>
              </a:rPr>
              <a:t>Driver diagram</a:t>
            </a:r>
          </a:p>
        </p:txBody>
      </p:sp>
      <p:sp>
        <p:nvSpPr>
          <p:cNvPr id="4" name="TextBox 3"/>
          <p:cNvSpPr txBox="1"/>
          <p:nvPr/>
        </p:nvSpPr>
        <p:spPr>
          <a:xfrm>
            <a:off x="172758" y="2095439"/>
            <a:ext cx="2312990" cy="1200329"/>
          </a:xfrm>
          <a:prstGeom prst="rect">
            <a:avLst/>
          </a:prstGeom>
          <a:noFill/>
        </p:spPr>
        <p:txBody>
          <a:bodyPr wrap="square" rtlCol="0">
            <a:spAutoFit/>
          </a:bodyPr>
          <a:lstStyle/>
          <a:p>
            <a:pPr algn="ctr" hangingPunct="0"/>
            <a:r>
              <a:rPr lang="en-GB" sz="1200" dirty="0"/>
              <a:t>To design and implement a new handover system within a large mental health trust based on trainee views</a:t>
            </a:r>
          </a:p>
          <a:p>
            <a:pPr algn="ctr" hangingPunct="0"/>
            <a:r>
              <a:rPr lang="en-GB" sz="1200" dirty="0"/>
              <a:t>To improve that system based on further trainee feedback</a:t>
            </a:r>
          </a:p>
        </p:txBody>
      </p:sp>
      <p:sp>
        <p:nvSpPr>
          <p:cNvPr id="5" name="TextBox 4"/>
          <p:cNvSpPr txBox="1"/>
          <p:nvPr/>
        </p:nvSpPr>
        <p:spPr>
          <a:xfrm>
            <a:off x="5960679" y="2061258"/>
            <a:ext cx="3082702" cy="1200329"/>
          </a:xfrm>
          <a:prstGeom prst="rect">
            <a:avLst/>
          </a:prstGeom>
          <a:noFill/>
        </p:spPr>
        <p:txBody>
          <a:bodyPr wrap="square" rtlCol="0">
            <a:spAutoFit/>
          </a:bodyPr>
          <a:lstStyle/>
          <a:p>
            <a:pPr marL="228600" marR="0" lvl="0" indent="-228600" defTabSz="914008" rtl="0" eaLnBrk="1" fontAlgn="base" latinLnBrk="0" hangingPunct="1">
              <a:lnSpc>
                <a:spcPct val="100000"/>
              </a:lnSpc>
              <a:spcBef>
                <a:spcPts val="0"/>
              </a:spcBef>
              <a:spcAft>
                <a:spcPts val="0"/>
              </a:spcAft>
              <a:buClrTx/>
              <a:buSzTx/>
              <a:buFont typeface="+mj-lt"/>
              <a:buAutoNum type="arabicPeriod"/>
              <a:tabLst/>
              <a:defRPr/>
            </a:pPr>
            <a:r>
              <a:rPr kumimoji="0" lang="en-GB" sz="800" b="0" u="none" strike="noStrike" kern="1200" cap="none" spc="0" normalizeH="0" baseline="0" noProof="0" dirty="0">
                <a:ln>
                  <a:noFill/>
                </a:ln>
                <a:effectLst/>
                <a:uLnTx/>
                <a:uFillTx/>
                <a:latin typeface="Calibri"/>
                <a:ea typeface="+mn-ea"/>
                <a:cs typeface="+mn-cs"/>
              </a:rPr>
              <a:t>Junior doctors’ views on handover surveyed 2019</a:t>
            </a:r>
          </a:p>
          <a:p>
            <a:pPr marL="228600" marR="0" lvl="0" indent="-228600" defTabSz="914008" rtl="0" eaLnBrk="1" fontAlgn="base" latinLnBrk="0" hangingPunct="1">
              <a:lnSpc>
                <a:spcPct val="100000"/>
              </a:lnSpc>
              <a:spcBef>
                <a:spcPts val="0"/>
              </a:spcBef>
              <a:spcAft>
                <a:spcPts val="0"/>
              </a:spcAft>
              <a:buClrTx/>
              <a:buSzTx/>
              <a:buFont typeface="+mj-lt"/>
              <a:buAutoNum type="arabicPeriod"/>
              <a:tabLst/>
              <a:defRPr/>
            </a:pPr>
            <a:r>
              <a:rPr lang="en-GB" sz="800" dirty="0">
                <a:latin typeface="Calibri"/>
              </a:rPr>
              <a:t>Liaison with IT to discuss possible new handover options</a:t>
            </a:r>
          </a:p>
          <a:p>
            <a:pPr marL="228600" marR="0" lvl="0" indent="-228600" defTabSz="914008" rtl="0" eaLnBrk="1" fontAlgn="base" latinLnBrk="0" hangingPunct="1">
              <a:lnSpc>
                <a:spcPct val="100000"/>
              </a:lnSpc>
              <a:spcBef>
                <a:spcPts val="0"/>
              </a:spcBef>
              <a:spcAft>
                <a:spcPts val="0"/>
              </a:spcAft>
              <a:buClrTx/>
              <a:buSzTx/>
              <a:buFont typeface="+mj-lt"/>
              <a:buAutoNum type="arabicPeriod"/>
              <a:tabLst/>
              <a:defRPr/>
            </a:pPr>
            <a:r>
              <a:rPr kumimoji="0" lang="en-GB" sz="800" b="0" u="none" strike="noStrike" kern="1200" cap="none" spc="0" normalizeH="0" baseline="0" noProof="0" dirty="0">
                <a:ln>
                  <a:noFill/>
                </a:ln>
                <a:effectLst/>
                <a:uLnTx/>
                <a:uFillTx/>
                <a:latin typeface="Calibri"/>
                <a:ea typeface="+mn-ea"/>
                <a:cs typeface="+mn-cs"/>
              </a:rPr>
              <a:t>Handover Team  and channels created</a:t>
            </a:r>
          </a:p>
          <a:p>
            <a:pPr marL="228600" marR="0" lvl="0" indent="-228600" defTabSz="914008" rtl="0" eaLnBrk="1" fontAlgn="base" latinLnBrk="0" hangingPunct="1">
              <a:lnSpc>
                <a:spcPct val="100000"/>
              </a:lnSpc>
              <a:spcBef>
                <a:spcPts val="0"/>
              </a:spcBef>
              <a:spcAft>
                <a:spcPts val="0"/>
              </a:spcAft>
              <a:buClrTx/>
              <a:buSzTx/>
              <a:buFont typeface="+mj-lt"/>
              <a:buAutoNum type="arabicPeriod"/>
              <a:tabLst/>
              <a:defRPr/>
            </a:pPr>
            <a:r>
              <a:rPr lang="en-GB" sz="800" dirty="0">
                <a:latin typeface="Calibri"/>
              </a:rPr>
              <a:t>Conditionally formatted handover spreadsheet created </a:t>
            </a:r>
          </a:p>
          <a:p>
            <a:pPr marL="228600" marR="0" lvl="0" indent="-228600" defTabSz="914008" rtl="0" eaLnBrk="1" fontAlgn="base" latinLnBrk="0" hangingPunct="1">
              <a:lnSpc>
                <a:spcPct val="100000"/>
              </a:lnSpc>
              <a:spcBef>
                <a:spcPts val="0"/>
              </a:spcBef>
              <a:spcAft>
                <a:spcPts val="0"/>
              </a:spcAft>
              <a:buClrTx/>
              <a:buSzTx/>
              <a:buFont typeface="+mj-lt"/>
              <a:buAutoNum type="arabicPeriod"/>
              <a:tabLst/>
              <a:defRPr/>
            </a:pPr>
            <a:r>
              <a:rPr lang="en-GB" sz="800" dirty="0">
                <a:latin typeface="Calibri"/>
              </a:rPr>
              <a:t>Video tutorial created and new system rolled out in Oxford March 2020</a:t>
            </a:r>
          </a:p>
          <a:p>
            <a:pPr marL="228600" marR="0" lvl="0" indent="-228600" defTabSz="914008" rtl="0" eaLnBrk="1" fontAlgn="base" latinLnBrk="0" hangingPunct="1">
              <a:lnSpc>
                <a:spcPct val="100000"/>
              </a:lnSpc>
              <a:spcBef>
                <a:spcPts val="0"/>
              </a:spcBef>
              <a:spcAft>
                <a:spcPts val="0"/>
              </a:spcAft>
              <a:buClrTx/>
              <a:buSzTx/>
              <a:buFont typeface="+mj-lt"/>
              <a:buAutoNum type="arabicPeriod"/>
              <a:tabLst/>
              <a:defRPr/>
            </a:pPr>
            <a:r>
              <a:rPr kumimoji="0" lang="en-GB" sz="800" b="0" u="none" strike="noStrike" kern="1200" cap="none" spc="0" normalizeH="0" baseline="0" noProof="0" dirty="0">
                <a:ln>
                  <a:noFill/>
                </a:ln>
                <a:effectLst/>
                <a:uLnTx/>
                <a:uFillTx/>
                <a:latin typeface="Calibri"/>
                <a:ea typeface="+mn-ea"/>
                <a:cs typeface="+mn-cs"/>
              </a:rPr>
              <a:t>Junior doc</a:t>
            </a:r>
            <a:r>
              <a:rPr lang="en-GB" sz="800" dirty="0">
                <a:latin typeface="Calibri"/>
              </a:rPr>
              <a:t>tor opinion surveyed again July 2020</a:t>
            </a:r>
          </a:p>
          <a:p>
            <a:pPr marL="228600" marR="0" lvl="0" indent="-228600" defTabSz="914008" rtl="0" eaLnBrk="1" fontAlgn="base" latinLnBrk="0" hangingPunct="1">
              <a:lnSpc>
                <a:spcPct val="100000"/>
              </a:lnSpc>
              <a:spcBef>
                <a:spcPts val="0"/>
              </a:spcBef>
              <a:spcAft>
                <a:spcPts val="0"/>
              </a:spcAft>
              <a:buClrTx/>
              <a:buSzTx/>
              <a:buFont typeface="+mj-lt"/>
              <a:buAutoNum type="arabicPeriod"/>
              <a:tabLst/>
              <a:defRPr/>
            </a:pPr>
            <a:r>
              <a:rPr kumimoji="0" lang="en-GB" sz="800" b="0" u="none" strike="noStrike" kern="1200" cap="none" spc="0" normalizeH="0" baseline="0" noProof="0" dirty="0">
                <a:ln>
                  <a:noFill/>
                </a:ln>
                <a:effectLst/>
                <a:uLnTx/>
                <a:uFillTx/>
                <a:latin typeface="Calibri"/>
                <a:ea typeface="+mn-ea"/>
                <a:cs typeface="+mn-cs"/>
              </a:rPr>
              <a:t>Changes made and system rolled out in Bucks</a:t>
            </a:r>
          </a:p>
          <a:p>
            <a:pPr marL="228600" marR="0" lvl="0" indent="-228600" defTabSz="914008" rtl="0" eaLnBrk="1" fontAlgn="base" latinLnBrk="0" hangingPunct="1">
              <a:lnSpc>
                <a:spcPct val="100000"/>
              </a:lnSpc>
              <a:spcBef>
                <a:spcPts val="0"/>
              </a:spcBef>
              <a:spcAft>
                <a:spcPts val="0"/>
              </a:spcAft>
              <a:buClrTx/>
              <a:buSzTx/>
              <a:buFont typeface="+mj-lt"/>
              <a:buAutoNum type="arabicPeriod"/>
              <a:tabLst/>
              <a:defRPr/>
            </a:pPr>
            <a:r>
              <a:rPr lang="en-GB" sz="800" dirty="0">
                <a:latin typeface="Calibri"/>
              </a:rPr>
              <a:t>Junior doctor opinion surveyed again November 2020</a:t>
            </a:r>
            <a:endParaRPr kumimoji="0" lang="en-GB" sz="800" b="0" u="none" strike="noStrike" kern="1200" cap="none" spc="0" normalizeH="0" baseline="0" noProof="0" dirty="0">
              <a:ln>
                <a:noFill/>
              </a:ln>
              <a:effectLst/>
              <a:uLnTx/>
              <a:uFillTx/>
              <a:latin typeface="Calibri"/>
              <a:ea typeface="+mn-ea"/>
              <a:cs typeface="+mn-cs"/>
            </a:endParaRPr>
          </a:p>
        </p:txBody>
      </p:sp>
      <p:sp>
        <p:nvSpPr>
          <p:cNvPr id="27" name="TextBox 26"/>
          <p:cNvSpPr txBox="1"/>
          <p:nvPr/>
        </p:nvSpPr>
        <p:spPr>
          <a:xfrm>
            <a:off x="2687145" y="2019038"/>
            <a:ext cx="3163784" cy="1323439"/>
          </a:xfrm>
          <a:prstGeom prst="rect">
            <a:avLst/>
          </a:prstGeom>
          <a:noFill/>
        </p:spPr>
        <p:txBody>
          <a:bodyPr wrap="square" rtlCol="0">
            <a:spAutoFit/>
          </a:bodyPr>
          <a:lstStyle/>
          <a:p>
            <a:pPr lvl="0" algn="ctr" defTabSz="914008" fontAlgn="base">
              <a:defRPr/>
            </a:pPr>
            <a:r>
              <a:rPr lang="en-GB" sz="1000" i="1" dirty="0"/>
              <a:t>Before August 2015, there was no formalised handover system within the Trust. This prompted the establishment of the Handover Improvement Project, consisting of 5 PDSA cycles with changes at each stage. The first two cycles produced:</a:t>
            </a:r>
          </a:p>
          <a:p>
            <a:pPr marL="171450" lvl="0" indent="-171450" defTabSz="914008" fontAlgn="base">
              <a:buFont typeface="Arial" panose="020B0604020202020204" pitchFamily="34" charset="0"/>
              <a:buChar char="•"/>
              <a:defRPr/>
            </a:pPr>
            <a:r>
              <a:rPr lang="en-GB" sz="1000" i="1" dirty="0"/>
              <a:t>2015: G-drive-based spreadsheet per ward system</a:t>
            </a:r>
          </a:p>
          <a:p>
            <a:pPr marL="171450" lvl="0" indent="-171450" defTabSz="914008" fontAlgn="base">
              <a:buFont typeface="Arial" panose="020B0604020202020204" pitchFamily="34" charset="0"/>
              <a:buChar char="•"/>
              <a:defRPr/>
            </a:pPr>
            <a:r>
              <a:rPr lang="en-GB" sz="1000" i="1" dirty="0"/>
              <a:t>2017:  Handover notes in </a:t>
            </a:r>
            <a:r>
              <a:rPr lang="en-GB" sz="1000" i="1" dirty="0" err="1"/>
              <a:t>CareNotes</a:t>
            </a:r>
            <a:r>
              <a:rPr lang="en-GB" sz="1000" i="1" dirty="0"/>
              <a:t> – searched for by note type and date</a:t>
            </a:r>
          </a:p>
        </p:txBody>
      </p:sp>
      <p:sp>
        <p:nvSpPr>
          <p:cNvPr id="2" name="Rectangle 1"/>
          <p:cNvSpPr/>
          <p:nvPr/>
        </p:nvSpPr>
        <p:spPr>
          <a:xfrm>
            <a:off x="1162050" y="72254"/>
            <a:ext cx="6226103" cy="919754"/>
          </a:xfrm>
          <a:prstGeom prst="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bg1"/>
                </a:solidFill>
              </a:rPr>
              <a:t>Improving the Safety of Medical Handover in Oxford Health: A Quality Improvement Project</a:t>
            </a:r>
            <a:endParaRPr lang="en-GB" sz="1400" b="1" dirty="0">
              <a:solidFill>
                <a:schemeClr val="bg1"/>
              </a:solidFill>
            </a:endParaRPr>
          </a:p>
          <a:p>
            <a:pPr algn="ctr"/>
            <a:r>
              <a:rPr lang="en-GB" sz="1400" b="1" dirty="0">
                <a:solidFill>
                  <a:schemeClr val="bg1"/>
                </a:solidFill>
              </a:rPr>
              <a:t>Dr Emma New (CT3)</a:t>
            </a:r>
          </a:p>
        </p:txBody>
      </p:sp>
      <p:sp>
        <p:nvSpPr>
          <p:cNvPr id="29" name="Rounded Rectangle 28"/>
          <p:cNvSpPr/>
          <p:nvPr/>
        </p:nvSpPr>
        <p:spPr>
          <a:xfrm>
            <a:off x="158975" y="1078662"/>
            <a:ext cx="8887644" cy="500891"/>
          </a:xfrm>
          <a:prstGeom prst="roundRect">
            <a:avLst>
              <a:gd name="adj" fmla="val 0"/>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20011" tIns="10005" rIns="20011" bIns="10005" rtlCol="0" anchor="ctr"/>
          <a:lstStyle/>
          <a:p>
            <a:pPr marL="0" marR="0" lvl="0" indent="0" algn="ctr" defTabSz="914008" rtl="0" eaLnBrk="1" fontAlgn="auto" latinLnBrk="0" hangingPunct="1">
              <a:lnSpc>
                <a:spcPct val="100000"/>
              </a:lnSpc>
              <a:spcBef>
                <a:spcPts val="0"/>
              </a:spcBef>
              <a:spcAft>
                <a:spcPts val="0"/>
              </a:spcAft>
              <a:buClrTx/>
              <a:buSzTx/>
              <a:buFontTx/>
              <a:buNone/>
              <a:tabLst/>
              <a:defRPr/>
            </a:pPr>
            <a:endParaRPr kumimoji="0" lang="en-GB" sz="1143" b="1" i="0" u="none" strike="noStrike" kern="1200" cap="none" spc="0" normalizeH="0" baseline="0" noProof="0" dirty="0">
              <a:ln>
                <a:noFill/>
              </a:ln>
              <a:solidFill>
                <a:srgbClr val="FF0000"/>
              </a:solidFill>
              <a:effectLst/>
              <a:uLnTx/>
              <a:uFillTx/>
              <a:latin typeface="Calibri"/>
              <a:ea typeface="+mn-ea"/>
              <a:cs typeface="+mn-cs"/>
            </a:endParaRPr>
          </a:p>
          <a:p>
            <a:pPr marL="0" marR="0" lvl="0" indent="0" algn="ctr" defTabSz="914008" rtl="0" eaLnBrk="1" fontAlgn="auto" latinLnBrk="0" hangingPunct="1">
              <a:lnSpc>
                <a:spcPct val="100000"/>
              </a:lnSpc>
              <a:spcBef>
                <a:spcPts val="0"/>
              </a:spcBef>
              <a:spcAft>
                <a:spcPts val="0"/>
              </a:spcAft>
              <a:buClrTx/>
              <a:buSzTx/>
              <a:buFontTx/>
              <a:buNone/>
              <a:tabLst/>
              <a:defRPr/>
            </a:pPr>
            <a:endParaRPr kumimoji="0" lang="en-GB" sz="1143"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008" rtl="0" eaLnBrk="1" fontAlgn="auto" latinLnBrk="0" hangingPunct="1">
              <a:lnSpc>
                <a:spcPct val="100000"/>
              </a:lnSpc>
              <a:spcBef>
                <a:spcPts val="0"/>
              </a:spcBef>
              <a:spcAft>
                <a:spcPts val="0"/>
              </a:spcAft>
              <a:buClrTx/>
              <a:buSzTx/>
              <a:buFontTx/>
              <a:buNone/>
              <a:tabLst/>
              <a:defRPr/>
            </a:pPr>
            <a:endParaRPr kumimoji="0" lang="en-GB" sz="1429" b="0" i="1" u="none" strike="noStrike" kern="1200" cap="none" spc="0" normalizeH="0" baseline="0" noProof="0" dirty="0">
              <a:ln>
                <a:noFill/>
              </a:ln>
              <a:solidFill>
                <a:prstClr val="white">
                  <a:lumMod val="50000"/>
                </a:prstClr>
              </a:solidFill>
              <a:effectLst/>
              <a:uLnTx/>
              <a:uFillTx/>
              <a:latin typeface="Calibri"/>
              <a:ea typeface="+mn-ea"/>
              <a:cs typeface="+mn-cs"/>
            </a:endParaRPr>
          </a:p>
          <a:p>
            <a:pPr marL="0" marR="0" lvl="0" indent="0" algn="ctr" defTabSz="914008" rtl="0" eaLnBrk="1" fontAlgn="auto" latinLnBrk="0" hangingPunct="1">
              <a:lnSpc>
                <a:spcPct val="100000"/>
              </a:lnSpc>
              <a:spcBef>
                <a:spcPts val="0"/>
              </a:spcBef>
              <a:spcAft>
                <a:spcPts val="0"/>
              </a:spcAft>
              <a:buClrTx/>
              <a:buSzTx/>
              <a:buFontTx/>
              <a:buNone/>
              <a:tabLst/>
              <a:defRPr/>
            </a:pPr>
            <a:r>
              <a:rPr lang="en-GB" sz="2000" i="1" dirty="0">
                <a:solidFill>
                  <a:schemeClr val="tx1">
                    <a:lumMod val="65000"/>
                    <a:lumOff val="35000"/>
                  </a:schemeClr>
                </a:solidFill>
                <a:latin typeface="Calibri"/>
              </a:rPr>
              <a:t>A new Teams-based handover system that delivers a safer and easier handover</a:t>
            </a:r>
          </a:p>
          <a:p>
            <a:pPr marL="0" marR="0" lvl="0" indent="0" algn="ctr" defTabSz="914008" rtl="0" eaLnBrk="1" fontAlgn="auto" latinLnBrk="0" hangingPunct="1">
              <a:lnSpc>
                <a:spcPct val="100000"/>
              </a:lnSpc>
              <a:spcBef>
                <a:spcPts val="0"/>
              </a:spcBef>
              <a:spcAft>
                <a:spcPts val="0"/>
              </a:spcAft>
              <a:buClrTx/>
              <a:buSzTx/>
              <a:buFontTx/>
              <a:buNone/>
              <a:tabLst/>
              <a:defRPr/>
            </a:pPr>
            <a:endParaRPr kumimoji="0" lang="en-GB" sz="1429" b="0" i="1" u="none" strike="noStrike" kern="1200" cap="none" spc="0" normalizeH="0" noProof="0" dirty="0">
              <a:ln>
                <a:noFill/>
              </a:ln>
              <a:solidFill>
                <a:prstClr val="white">
                  <a:lumMod val="50000"/>
                </a:prstClr>
              </a:solidFill>
              <a:effectLst/>
              <a:uLnTx/>
              <a:uFillTx/>
              <a:latin typeface="Calibri"/>
              <a:ea typeface="+mn-ea"/>
              <a:cs typeface="+mn-cs"/>
            </a:endParaRPr>
          </a:p>
          <a:p>
            <a:pPr marL="0" marR="0" lvl="0" indent="0" algn="ctr" defTabSz="914008" rtl="0" eaLnBrk="1" fontAlgn="auto" latinLnBrk="0" hangingPunct="1">
              <a:lnSpc>
                <a:spcPct val="100000"/>
              </a:lnSpc>
              <a:spcBef>
                <a:spcPts val="0"/>
              </a:spcBef>
              <a:spcAft>
                <a:spcPts val="0"/>
              </a:spcAft>
              <a:buClrTx/>
              <a:buSzTx/>
              <a:buFontTx/>
              <a:buNone/>
              <a:tabLst/>
              <a:defRPr/>
            </a:pPr>
            <a:r>
              <a:rPr lang="en-GB" sz="1429" i="1" dirty="0">
                <a:solidFill>
                  <a:prstClr val="white">
                    <a:lumMod val="50000"/>
                  </a:prstClr>
                </a:solidFill>
                <a:latin typeface="Calibri"/>
              </a:rPr>
              <a:t>     </a:t>
            </a:r>
          </a:p>
          <a:p>
            <a:pPr marL="0" marR="0" lvl="0" indent="0" algn="ctr" defTabSz="914008" rtl="0" eaLnBrk="1" fontAlgn="auto" latinLnBrk="0" hangingPunct="1">
              <a:lnSpc>
                <a:spcPct val="100000"/>
              </a:lnSpc>
              <a:spcBef>
                <a:spcPts val="0"/>
              </a:spcBef>
              <a:spcAft>
                <a:spcPts val="0"/>
              </a:spcAft>
              <a:buClrTx/>
              <a:buSzTx/>
              <a:buFontTx/>
              <a:buNone/>
              <a:tabLst/>
              <a:defRPr/>
            </a:pPr>
            <a:endParaRPr kumimoji="0" lang="en-GB" sz="1429" b="0" i="1" u="none" strike="noStrike" kern="1200" cap="none" spc="0" normalizeH="0" noProof="0" dirty="0">
              <a:ln>
                <a:noFill/>
              </a:ln>
              <a:solidFill>
                <a:prstClr val="white">
                  <a:lumMod val="50000"/>
                </a:prstClr>
              </a:solidFill>
              <a:effectLst/>
              <a:uLnTx/>
              <a:uFillTx/>
              <a:latin typeface="Calibri"/>
              <a:ea typeface="+mn-ea"/>
              <a:cs typeface="+mn-cs"/>
            </a:endParaRPr>
          </a:p>
        </p:txBody>
      </p:sp>
      <p:pic>
        <p:nvPicPr>
          <p:cNvPr id="6" name="Picture 2" descr="See the source image">
            <a:extLst>
              <a:ext uri="{FF2B5EF4-FFF2-40B4-BE49-F238E27FC236}">
                <a16:creationId xmlns:a16="http://schemas.microsoft.com/office/drawing/2014/main" id="{8BB4D1B6-E170-4277-884E-00E89780565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6890" r="14271"/>
          <a:stretch/>
        </p:blipFill>
        <p:spPr bwMode="auto">
          <a:xfrm>
            <a:off x="7493598" y="82308"/>
            <a:ext cx="1582873" cy="919753"/>
          </a:xfrm>
          <a:prstGeom prst="rect">
            <a:avLst/>
          </a:prstGeom>
          <a:noFill/>
          <a:extLst>
            <a:ext uri="{909E8E84-426E-40DD-AFC4-6F175D3DCCD1}">
              <a14:hiddenFill xmlns:a14="http://schemas.microsoft.com/office/drawing/2010/main">
                <a:solidFill>
                  <a:srgbClr val="FFFFFF"/>
                </a:solidFill>
              </a14:hiddenFill>
            </a:ext>
          </a:extLst>
        </p:spPr>
      </p:pic>
      <p:sp>
        <p:nvSpPr>
          <p:cNvPr id="32" name="Rectangle 31">
            <a:extLst>
              <a:ext uri="{FF2B5EF4-FFF2-40B4-BE49-F238E27FC236}">
                <a16:creationId xmlns:a16="http://schemas.microsoft.com/office/drawing/2014/main" id="{F9285F8A-764C-42FC-8CCF-66EA6F650A07}"/>
              </a:ext>
            </a:extLst>
          </p:cNvPr>
          <p:cNvSpPr/>
          <p:nvPr/>
        </p:nvSpPr>
        <p:spPr>
          <a:xfrm>
            <a:off x="2715902" y="1648406"/>
            <a:ext cx="3138987" cy="389977"/>
          </a:xfrm>
          <a:prstGeom prst="rect">
            <a:avLst/>
          </a:prstGeom>
          <a:solidFill>
            <a:srgbClr val="0072C6"/>
          </a:solidFill>
          <a:ln>
            <a:solidFill>
              <a:srgbClr val="385D8A"/>
            </a:solidFill>
          </a:ln>
        </p:spPr>
        <p:style>
          <a:lnRef idx="2">
            <a:schemeClr val="accent3">
              <a:shade val="50000"/>
            </a:schemeClr>
          </a:lnRef>
          <a:fillRef idx="1">
            <a:schemeClr val="accent3"/>
          </a:fillRef>
          <a:effectRef idx="0">
            <a:schemeClr val="accent3"/>
          </a:effectRef>
          <a:fontRef idx="minor">
            <a:schemeClr val="lt1"/>
          </a:fontRef>
        </p:style>
        <p:txBody>
          <a:bodyPr lIns="65302" tIns="32651" rIns="65302" bIns="32651" spcCol="0" rtlCol="0" anchor="ctr"/>
          <a:lstStyle/>
          <a:p>
            <a:pPr marL="0" marR="0" lvl="0" indent="0" algn="ctr" defTabSz="914008" rtl="0" eaLnBrk="1" fontAlgn="auto" latinLnBrk="0" hangingPunct="1">
              <a:lnSpc>
                <a:spcPct val="100000"/>
              </a:lnSpc>
              <a:spcBef>
                <a:spcPts val="0"/>
              </a:spcBef>
              <a:spcAft>
                <a:spcPts val="0"/>
              </a:spcAft>
              <a:buClrTx/>
              <a:buSzTx/>
              <a:buFontTx/>
              <a:buNone/>
              <a:tabLst/>
              <a:defRPr/>
            </a:pPr>
            <a:r>
              <a:rPr kumimoji="0" lang="en-GB" sz="1429" b="1" i="0" u="none" strike="noStrike" kern="1200" cap="none" spc="0" normalizeH="0" baseline="0" noProof="0" dirty="0">
                <a:ln>
                  <a:noFill/>
                </a:ln>
                <a:solidFill>
                  <a:prstClr val="white"/>
                </a:solidFill>
                <a:effectLst/>
                <a:uLnTx/>
                <a:uFillTx/>
                <a:latin typeface="Calibri"/>
                <a:ea typeface="+mn-ea"/>
                <a:cs typeface="+mn-cs"/>
              </a:rPr>
              <a:t>Background</a:t>
            </a:r>
          </a:p>
        </p:txBody>
      </p:sp>
      <p:sp>
        <p:nvSpPr>
          <p:cNvPr id="34" name="Rectangle 33">
            <a:extLst>
              <a:ext uri="{FF2B5EF4-FFF2-40B4-BE49-F238E27FC236}">
                <a16:creationId xmlns:a16="http://schemas.microsoft.com/office/drawing/2014/main" id="{185F14F5-180D-4678-A331-0B09E46D0736}"/>
              </a:ext>
            </a:extLst>
          </p:cNvPr>
          <p:cNvSpPr/>
          <p:nvPr/>
        </p:nvSpPr>
        <p:spPr>
          <a:xfrm>
            <a:off x="5959632" y="1655684"/>
            <a:ext cx="3089488" cy="397221"/>
          </a:xfrm>
          <a:prstGeom prst="rect">
            <a:avLst/>
          </a:prstGeom>
          <a:solidFill>
            <a:srgbClr val="0072C6"/>
          </a:solidFill>
          <a:ln>
            <a:solidFill>
              <a:srgbClr val="385D8A"/>
            </a:solidFill>
          </a:ln>
        </p:spPr>
        <p:style>
          <a:lnRef idx="2">
            <a:schemeClr val="accent3">
              <a:shade val="50000"/>
            </a:schemeClr>
          </a:lnRef>
          <a:fillRef idx="1">
            <a:schemeClr val="accent3"/>
          </a:fillRef>
          <a:effectRef idx="0">
            <a:schemeClr val="accent3"/>
          </a:effectRef>
          <a:fontRef idx="minor">
            <a:schemeClr val="lt1"/>
          </a:fontRef>
        </p:style>
        <p:txBody>
          <a:bodyPr lIns="65302" tIns="32651" rIns="65302" bIns="32651" spcCol="0" rtlCol="0" anchor="ctr"/>
          <a:lstStyle/>
          <a:p>
            <a:pPr marL="0" marR="0" lvl="0" indent="0" algn="ctr" defTabSz="914008" rtl="0" eaLnBrk="1" fontAlgn="auto" latinLnBrk="0" hangingPunct="1">
              <a:lnSpc>
                <a:spcPct val="100000"/>
              </a:lnSpc>
              <a:spcBef>
                <a:spcPts val="0"/>
              </a:spcBef>
              <a:spcAft>
                <a:spcPts val="0"/>
              </a:spcAft>
              <a:buClrTx/>
              <a:buSzTx/>
              <a:buFontTx/>
              <a:buNone/>
              <a:tabLst/>
              <a:defRPr/>
            </a:pPr>
            <a:r>
              <a:rPr kumimoji="0" lang="en-GB" sz="1429" b="1" i="0" u="none" strike="noStrike" kern="1200" cap="none" spc="0" normalizeH="0" baseline="0" noProof="0" dirty="0">
                <a:ln>
                  <a:noFill/>
                </a:ln>
                <a:solidFill>
                  <a:prstClr val="white"/>
                </a:solidFill>
                <a:effectLst/>
                <a:uLnTx/>
                <a:uFillTx/>
                <a:latin typeface="Calibri"/>
                <a:ea typeface="+mn-ea"/>
                <a:cs typeface="+mn-cs"/>
              </a:rPr>
              <a:t>Method</a:t>
            </a:r>
          </a:p>
        </p:txBody>
      </p:sp>
      <p:sp>
        <p:nvSpPr>
          <p:cNvPr id="35" name="Rectangle 34">
            <a:extLst>
              <a:ext uri="{FF2B5EF4-FFF2-40B4-BE49-F238E27FC236}">
                <a16:creationId xmlns:a16="http://schemas.microsoft.com/office/drawing/2014/main" id="{F7337A02-6B84-42D5-9B02-26D51BE6CE93}"/>
              </a:ext>
            </a:extLst>
          </p:cNvPr>
          <p:cNvSpPr/>
          <p:nvPr/>
        </p:nvSpPr>
        <p:spPr>
          <a:xfrm>
            <a:off x="172758" y="1648406"/>
            <a:ext cx="2419345" cy="397221"/>
          </a:xfrm>
          <a:prstGeom prst="rect">
            <a:avLst/>
          </a:prstGeom>
          <a:solidFill>
            <a:srgbClr val="0072C6"/>
          </a:solidFill>
          <a:ln>
            <a:solidFill>
              <a:srgbClr val="385D8A"/>
            </a:solidFill>
          </a:ln>
        </p:spPr>
        <p:style>
          <a:lnRef idx="2">
            <a:schemeClr val="accent3">
              <a:shade val="50000"/>
            </a:schemeClr>
          </a:lnRef>
          <a:fillRef idx="1">
            <a:schemeClr val="accent3"/>
          </a:fillRef>
          <a:effectRef idx="0">
            <a:schemeClr val="accent3"/>
          </a:effectRef>
          <a:fontRef idx="minor">
            <a:schemeClr val="lt1"/>
          </a:fontRef>
        </p:style>
        <p:txBody>
          <a:bodyPr lIns="65302" tIns="32651" rIns="65302" bIns="32651" spcCol="0" rtlCol="0" anchor="ctr"/>
          <a:lstStyle/>
          <a:p>
            <a:pPr marL="0" marR="0" lvl="0" indent="0" algn="ctr" defTabSz="914008" rtl="0" eaLnBrk="1" fontAlgn="auto" latinLnBrk="0" hangingPunct="1">
              <a:lnSpc>
                <a:spcPct val="100000"/>
              </a:lnSpc>
              <a:spcBef>
                <a:spcPts val="0"/>
              </a:spcBef>
              <a:spcAft>
                <a:spcPts val="0"/>
              </a:spcAft>
              <a:buClrTx/>
              <a:buSzTx/>
              <a:buFontTx/>
              <a:buNone/>
              <a:tabLst/>
              <a:defRPr/>
            </a:pPr>
            <a:r>
              <a:rPr kumimoji="0" lang="en-GB" sz="1429" b="1" i="0" u="none" strike="noStrike" kern="1200" cap="none" spc="0" normalizeH="0" baseline="0" noProof="0" dirty="0">
                <a:ln>
                  <a:noFill/>
                </a:ln>
                <a:solidFill>
                  <a:prstClr val="white"/>
                </a:solidFill>
                <a:effectLst/>
                <a:uLnTx/>
                <a:uFillTx/>
                <a:latin typeface="Calibri"/>
                <a:ea typeface="+mn-ea"/>
                <a:cs typeface="+mn-cs"/>
              </a:rPr>
              <a:t>Aims</a:t>
            </a:r>
          </a:p>
        </p:txBody>
      </p:sp>
      <p:pic>
        <p:nvPicPr>
          <p:cNvPr id="14" name="Picture 13">
            <a:extLst>
              <a:ext uri="{FF2B5EF4-FFF2-40B4-BE49-F238E27FC236}">
                <a16:creationId xmlns:a16="http://schemas.microsoft.com/office/drawing/2014/main" id="{941D7AE5-1D2B-4B7F-994F-2B29FCA5D77C}"/>
              </a:ext>
            </a:extLst>
          </p:cNvPr>
          <p:cNvPicPr>
            <a:picLocks noChangeAspect="1"/>
          </p:cNvPicPr>
          <p:nvPr/>
        </p:nvPicPr>
        <p:blipFill>
          <a:blip r:embed="rId3"/>
          <a:stretch>
            <a:fillRect/>
          </a:stretch>
        </p:blipFill>
        <p:spPr>
          <a:xfrm>
            <a:off x="119556" y="3712030"/>
            <a:ext cx="3452868" cy="2824103"/>
          </a:xfrm>
          <a:prstGeom prst="rect">
            <a:avLst/>
          </a:prstGeom>
        </p:spPr>
      </p:pic>
      <p:sp>
        <p:nvSpPr>
          <p:cNvPr id="80" name="Rectangle 79">
            <a:extLst>
              <a:ext uri="{FF2B5EF4-FFF2-40B4-BE49-F238E27FC236}">
                <a16:creationId xmlns:a16="http://schemas.microsoft.com/office/drawing/2014/main" id="{92EA5969-3EE8-4500-B001-369C6A3B9ACF}"/>
              </a:ext>
            </a:extLst>
          </p:cNvPr>
          <p:cNvSpPr/>
          <p:nvPr/>
        </p:nvSpPr>
        <p:spPr>
          <a:xfrm>
            <a:off x="94879" y="6555809"/>
            <a:ext cx="3143527" cy="223950"/>
          </a:xfrm>
          <a:prstGeom prst="rect">
            <a:avLst/>
          </a:prstGeom>
          <a:solidFill>
            <a:srgbClr val="0072C6"/>
          </a:solidFill>
          <a:ln>
            <a:solidFill>
              <a:srgbClr val="385D8A"/>
            </a:solidFill>
          </a:ln>
        </p:spPr>
        <p:style>
          <a:lnRef idx="2">
            <a:schemeClr val="accent3">
              <a:shade val="50000"/>
            </a:schemeClr>
          </a:lnRef>
          <a:fillRef idx="1">
            <a:schemeClr val="accent3"/>
          </a:fillRef>
          <a:effectRef idx="0">
            <a:schemeClr val="accent3"/>
          </a:effectRef>
          <a:fontRef idx="minor">
            <a:schemeClr val="lt1"/>
          </a:fontRef>
        </p:style>
        <p:txBody>
          <a:bodyPr lIns="65302" tIns="32651" rIns="65302" bIns="32651" spcCol="0" rtlCol="0" anchor="ctr"/>
          <a:lstStyle/>
          <a:p>
            <a:pPr marL="0" marR="0" lvl="0" indent="0" algn="ctr" defTabSz="914008" rtl="0" eaLnBrk="1" fontAlgn="auto" latinLnBrk="0" hangingPunct="1">
              <a:lnSpc>
                <a:spcPct val="100000"/>
              </a:lnSpc>
              <a:spcBef>
                <a:spcPts val="0"/>
              </a:spcBef>
              <a:spcAft>
                <a:spcPts val="0"/>
              </a:spcAft>
              <a:buClrTx/>
              <a:buSzTx/>
              <a:buFontTx/>
              <a:buNone/>
              <a:tabLst/>
              <a:defRPr/>
            </a:pPr>
            <a:r>
              <a:rPr kumimoji="0" lang="en-GB" sz="1000" i="0" u="none" strike="noStrike" kern="1200" cap="none" spc="0" normalizeH="0" baseline="0" noProof="0" dirty="0">
                <a:ln>
                  <a:noFill/>
                </a:ln>
                <a:solidFill>
                  <a:prstClr val="white"/>
                </a:solidFill>
                <a:effectLst/>
                <a:uLnTx/>
                <a:uFillTx/>
                <a:latin typeface="Calibri"/>
                <a:ea typeface="+mn-ea"/>
                <a:cs typeface="+mn-cs"/>
              </a:rPr>
              <a:t>Contact information: </a:t>
            </a:r>
            <a:r>
              <a:rPr kumimoji="0" lang="en-GB" sz="900" i="0" u="none" strike="noStrike" kern="1200" cap="none" spc="0" normalizeH="0" baseline="0" noProof="0" dirty="0">
                <a:ln>
                  <a:noFill/>
                </a:ln>
                <a:solidFill>
                  <a:prstClr val="white"/>
                </a:solidFill>
                <a:effectLst/>
                <a:uLnTx/>
                <a:uFillTx/>
                <a:latin typeface="Calibri"/>
                <a:ea typeface="+mn-ea"/>
                <a:cs typeface="+mn-cs"/>
              </a:rPr>
              <a:t>emma.new@oxfordhealth.nhs.uk</a:t>
            </a:r>
          </a:p>
        </p:txBody>
      </p:sp>
      <p:pic>
        <p:nvPicPr>
          <p:cNvPr id="81" name="Picture 80">
            <a:extLst>
              <a:ext uri="{FF2B5EF4-FFF2-40B4-BE49-F238E27FC236}">
                <a16:creationId xmlns:a16="http://schemas.microsoft.com/office/drawing/2014/main" id="{B442C67F-1CB4-4243-942F-AD9A6BBB23A4}"/>
              </a:ext>
            </a:extLst>
          </p:cNvPr>
          <p:cNvPicPr>
            <a:picLocks noChangeAspect="1"/>
          </p:cNvPicPr>
          <p:nvPr/>
        </p:nvPicPr>
        <p:blipFill>
          <a:blip r:embed="rId4"/>
          <a:stretch>
            <a:fillRect/>
          </a:stretch>
        </p:blipFill>
        <p:spPr>
          <a:xfrm>
            <a:off x="119555" y="92465"/>
            <a:ext cx="956847" cy="928538"/>
          </a:xfrm>
          <a:prstGeom prst="rect">
            <a:avLst/>
          </a:prstGeom>
        </p:spPr>
      </p:pic>
      <p:sp>
        <p:nvSpPr>
          <p:cNvPr id="30" name="Rectangle 29">
            <a:extLst>
              <a:ext uri="{FF2B5EF4-FFF2-40B4-BE49-F238E27FC236}">
                <a16:creationId xmlns:a16="http://schemas.microsoft.com/office/drawing/2014/main" id="{AB8CB757-E8D6-4CC3-900B-BA303EE81719}"/>
              </a:ext>
            </a:extLst>
          </p:cNvPr>
          <p:cNvSpPr/>
          <p:nvPr/>
        </p:nvSpPr>
        <p:spPr>
          <a:xfrm>
            <a:off x="94879" y="6137564"/>
            <a:ext cx="956846" cy="398569"/>
          </a:xfrm>
          <a:prstGeom prst="rect">
            <a:avLst/>
          </a:prstGeom>
          <a:solidFill>
            <a:srgbClr val="0072C6"/>
          </a:solidFill>
          <a:ln>
            <a:solidFill>
              <a:srgbClr val="385D8A"/>
            </a:solidFill>
          </a:ln>
        </p:spPr>
        <p:style>
          <a:lnRef idx="2">
            <a:schemeClr val="accent3">
              <a:shade val="50000"/>
            </a:schemeClr>
          </a:lnRef>
          <a:fillRef idx="1">
            <a:schemeClr val="accent3"/>
          </a:fillRef>
          <a:effectRef idx="0">
            <a:schemeClr val="accent3"/>
          </a:effectRef>
          <a:fontRef idx="minor">
            <a:schemeClr val="lt1"/>
          </a:fontRef>
        </p:style>
        <p:txBody>
          <a:bodyPr lIns="65302" tIns="32651" rIns="65302" bIns="32651" spcCol="0" rtlCol="0" anchor="ctr"/>
          <a:lstStyle/>
          <a:p>
            <a:pPr marL="0" marR="0" lvl="0" indent="0" algn="ctr" defTabSz="914008" rtl="0" eaLnBrk="1" fontAlgn="auto" latinLnBrk="0" hangingPunct="1">
              <a:lnSpc>
                <a:spcPct val="100000"/>
              </a:lnSpc>
              <a:spcBef>
                <a:spcPts val="0"/>
              </a:spcBef>
              <a:spcAft>
                <a:spcPts val="0"/>
              </a:spcAft>
              <a:buClrTx/>
              <a:buSzTx/>
              <a:buFontTx/>
              <a:buNone/>
              <a:tabLst/>
              <a:defRPr/>
            </a:pPr>
            <a:r>
              <a:rPr kumimoji="0" lang="en-GB" sz="600" i="0" u="none" strike="noStrike" kern="1200" cap="none" spc="0" normalizeH="0" baseline="0" noProof="0" dirty="0">
                <a:ln>
                  <a:noFill/>
                </a:ln>
                <a:solidFill>
                  <a:prstClr val="white"/>
                </a:solidFill>
                <a:effectLst/>
                <a:uLnTx/>
                <a:uFillTx/>
                <a:latin typeface="Calibri"/>
                <a:ea typeface="+mn-ea"/>
                <a:cs typeface="+mn-cs"/>
              </a:rPr>
              <a:t>Acknowledgements: Thanks to Drs </a:t>
            </a:r>
            <a:r>
              <a:rPr kumimoji="0" lang="en-GB" sz="600" i="0" u="none" strike="noStrike" kern="1200" cap="none" spc="0" normalizeH="0" baseline="0" noProof="0" dirty="0" err="1">
                <a:ln>
                  <a:noFill/>
                </a:ln>
                <a:solidFill>
                  <a:prstClr val="white"/>
                </a:solidFill>
                <a:effectLst/>
                <a:uLnTx/>
                <a:uFillTx/>
                <a:latin typeface="Calibri"/>
                <a:ea typeface="+mn-ea"/>
                <a:cs typeface="+mn-cs"/>
              </a:rPr>
              <a:t>Clacey</a:t>
            </a:r>
            <a:r>
              <a:rPr kumimoji="0" lang="en-GB" sz="600" i="0" u="none" strike="noStrike" kern="1200" cap="none" spc="0" normalizeH="0" baseline="0" noProof="0" dirty="0">
                <a:ln>
                  <a:noFill/>
                </a:ln>
                <a:solidFill>
                  <a:prstClr val="white"/>
                </a:solidFill>
                <a:effectLst/>
                <a:uLnTx/>
                <a:uFillTx/>
                <a:latin typeface="Calibri"/>
                <a:ea typeface="+mn-ea"/>
                <a:cs typeface="+mn-cs"/>
              </a:rPr>
              <a:t> and Fielding for leading early PDSA cycles in the project</a:t>
            </a:r>
          </a:p>
        </p:txBody>
      </p:sp>
      <p:pic>
        <p:nvPicPr>
          <p:cNvPr id="8" name="Picture 7">
            <a:extLst>
              <a:ext uri="{FF2B5EF4-FFF2-40B4-BE49-F238E27FC236}">
                <a16:creationId xmlns:a16="http://schemas.microsoft.com/office/drawing/2014/main" id="{F6510BA1-7531-452E-BB33-126D0CCC330F}"/>
              </a:ext>
            </a:extLst>
          </p:cNvPr>
          <p:cNvPicPr>
            <a:picLocks noChangeAspect="1"/>
          </p:cNvPicPr>
          <p:nvPr/>
        </p:nvPicPr>
        <p:blipFill>
          <a:blip r:embed="rId5"/>
          <a:stretch>
            <a:fillRect/>
          </a:stretch>
        </p:blipFill>
        <p:spPr>
          <a:xfrm>
            <a:off x="6923583" y="4000001"/>
            <a:ext cx="2119798" cy="1319718"/>
          </a:xfrm>
          <a:prstGeom prst="rect">
            <a:avLst/>
          </a:prstGeom>
        </p:spPr>
      </p:pic>
      <p:pic>
        <p:nvPicPr>
          <p:cNvPr id="7" name="Picture 6">
            <a:extLst>
              <a:ext uri="{FF2B5EF4-FFF2-40B4-BE49-F238E27FC236}">
                <a16:creationId xmlns:a16="http://schemas.microsoft.com/office/drawing/2014/main" id="{F9BA2EF4-65D1-4DCF-A252-9863D82DE84D}"/>
              </a:ext>
            </a:extLst>
          </p:cNvPr>
          <p:cNvPicPr>
            <a:picLocks noChangeAspect="1"/>
          </p:cNvPicPr>
          <p:nvPr/>
        </p:nvPicPr>
        <p:blipFill>
          <a:blip r:embed="rId6"/>
          <a:stretch>
            <a:fillRect/>
          </a:stretch>
        </p:blipFill>
        <p:spPr>
          <a:xfrm>
            <a:off x="3742267" y="3669988"/>
            <a:ext cx="3188473" cy="1923974"/>
          </a:xfrm>
          <a:prstGeom prst="rect">
            <a:avLst/>
          </a:prstGeom>
        </p:spPr>
      </p:pic>
    </p:spTree>
    <p:extLst>
      <p:ext uri="{BB962C8B-B14F-4D97-AF65-F5344CB8AC3E}">
        <p14:creationId xmlns:p14="http://schemas.microsoft.com/office/powerpoint/2010/main" val="1860289023"/>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6A59B8CDB7E30458C4256EFB611B8F3" ma:contentTypeVersion="13" ma:contentTypeDescription="Create a new document." ma:contentTypeScope="" ma:versionID="7cef69babdae1f23550c8146b5b1424b">
  <xsd:schema xmlns:xsd="http://www.w3.org/2001/XMLSchema" xmlns:xs="http://www.w3.org/2001/XMLSchema" xmlns:p="http://schemas.microsoft.com/office/2006/metadata/properties" xmlns:ns2="4b76f36b-060c-4efd-82ce-61953a71530e" xmlns:ns3="c547d238-e516-448d-b813-b1f0443d26bc" targetNamespace="http://schemas.microsoft.com/office/2006/metadata/properties" ma:root="true" ma:fieldsID="ff8e71b5faae2f2435955c0747196ebe" ns2:_="" ns3:_="">
    <xsd:import namespace="4b76f36b-060c-4efd-82ce-61953a71530e"/>
    <xsd:import namespace="c547d238-e516-448d-b813-b1f0443d26bc"/>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DateTaken" minOccurs="0"/>
                <xsd:element ref="ns3:MediaServiceOCR" minOccurs="0"/>
                <xsd:element ref="ns3:MediaServiceGenerationTime" minOccurs="0"/>
                <xsd:element ref="ns3:MediaServiceEventHashCode" minOccurs="0"/>
                <xsd:element ref="ns3:MediaServiceLocation" minOccurs="0"/>
                <xsd:element ref="ns3:MediaServiceAutoKeyPoints" minOccurs="0"/>
                <xsd:element ref="ns3:MediaServiceKeyPoints"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b76f36b-060c-4efd-82ce-61953a71530e"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547d238-e516-448d-b813-b1f0443d26bc"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0F2A349-0807-411E-8659-7C58AEF230B5}"/>
</file>

<file path=customXml/itemProps2.xml><?xml version="1.0" encoding="utf-8"?>
<ds:datastoreItem xmlns:ds="http://schemas.openxmlformats.org/officeDocument/2006/customXml" ds:itemID="{CE52A4FD-984E-4852-A82B-76D29EC88639}"/>
</file>

<file path=customXml/itemProps3.xml><?xml version="1.0" encoding="utf-8"?>
<ds:datastoreItem xmlns:ds="http://schemas.openxmlformats.org/officeDocument/2006/customXml" ds:itemID="{D6A123F8-F13E-4592-8190-60F735380EC0}"/>
</file>

<file path=docProps/app.xml><?xml version="1.0" encoding="utf-8"?>
<Properties xmlns="http://schemas.openxmlformats.org/officeDocument/2006/extended-properties" xmlns:vt="http://schemas.openxmlformats.org/officeDocument/2006/docPropsVTypes">
  <Template>Office Theme</Template>
  <TotalTime>3436</TotalTime>
  <Words>329</Words>
  <Application>Microsoft Office PowerPoint</Application>
  <PresentationFormat>On-screen Show (4:3)</PresentationFormat>
  <Paragraphs>52</Paragraphs>
  <Slides>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Arial</vt:lpstr>
      <vt:lpstr>Calibri</vt:lpstr>
      <vt:lpstr>1_Office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Innes James</dc:creator>
  <cp:lastModifiedBy>New Emma (RNU) Oxford Health</cp:lastModifiedBy>
  <cp:revision>17</cp:revision>
  <dcterms:created xsi:type="dcterms:W3CDTF">2017-11-22T09:50:57Z</dcterms:created>
  <dcterms:modified xsi:type="dcterms:W3CDTF">2021-10-20T12:28:35Z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0x01010006A59B8CDB7E30458C4256EFB611B8F3</vt:lpwstr>
  </property>
</Properties>
</file>